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5366" r:id="rId5"/>
  </p:sldMasterIdLst>
  <p:notesMasterIdLst>
    <p:notesMasterId r:id="rId48"/>
  </p:notesMasterIdLst>
  <p:handoutMasterIdLst>
    <p:handoutMasterId r:id="rId49"/>
  </p:handoutMasterIdLst>
  <p:sldIdLst>
    <p:sldId id="352" r:id="rId6"/>
    <p:sldId id="353" r:id="rId7"/>
    <p:sldId id="265" r:id="rId8"/>
    <p:sldId id="264" r:id="rId9"/>
    <p:sldId id="321" r:id="rId10"/>
    <p:sldId id="354" r:id="rId11"/>
    <p:sldId id="355" r:id="rId12"/>
    <p:sldId id="356" r:id="rId13"/>
    <p:sldId id="332" r:id="rId14"/>
    <p:sldId id="328" r:id="rId15"/>
    <p:sldId id="329" r:id="rId16"/>
    <p:sldId id="357" r:id="rId17"/>
    <p:sldId id="315" r:id="rId18"/>
    <p:sldId id="316" r:id="rId19"/>
    <p:sldId id="358" r:id="rId20"/>
    <p:sldId id="338" r:id="rId21"/>
    <p:sldId id="339" r:id="rId22"/>
    <p:sldId id="324" r:id="rId23"/>
    <p:sldId id="359" r:id="rId24"/>
    <p:sldId id="337" r:id="rId25"/>
    <p:sldId id="360" r:id="rId26"/>
    <p:sldId id="361" r:id="rId27"/>
    <p:sldId id="362" r:id="rId28"/>
    <p:sldId id="349" r:id="rId29"/>
    <p:sldId id="257" r:id="rId30"/>
    <p:sldId id="258" r:id="rId31"/>
    <p:sldId id="363" r:id="rId32"/>
    <p:sldId id="364" r:id="rId33"/>
    <p:sldId id="261" r:id="rId34"/>
    <p:sldId id="365" r:id="rId35"/>
    <p:sldId id="263" r:id="rId36"/>
    <p:sldId id="366" r:id="rId37"/>
    <p:sldId id="367" r:id="rId38"/>
    <p:sldId id="266" r:id="rId39"/>
    <p:sldId id="368" r:id="rId40"/>
    <p:sldId id="369" r:id="rId41"/>
    <p:sldId id="370" r:id="rId42"/>
    <p:sldId id="371" r:id="rId43"/>
    <p:sldId id="372" r:id="rId44"/>
    <p:sldId id="373" r:id="rId45"/>
    <p:sldId id="325" r:id="rId46"/>
    <p:sldId id="267" r:id="rId47"/>
  </p:sldIdLst>
  <p:sldSz cx="9144000" cy="6858000" type="screen4x3"/>
  <p:notesSz cx="6794500" cy="9931400"/>
  <p:defaultTextStyle>
    <a:defPPr>
      <a:defRPr lang="nl-NL"/>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83C017-C8F7-4C10-B368-763E7A91E74E}" v="53" dt="2024-09-10T10:52:43.082"/>
    <p1510:client id="{FF512C23-78FA-40A5-9A49-9BEA0C4AE3ED}" v="63" dt="2024-09-09T07:45:09.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57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e Van Malderen" userId="Biumy+L8AckMoew9tsxZG584T7CBnMY9blBh1pNUsPA=" providerId="None" clId="Web-{167500A4-1F4C-4DB5-A8C9-5E05D7C44F34}"/>
    <pc:docChg chg="modSld">
      <pc:chgData name="Sofie Van Malderen" userId="Biumy+L8AckMoew9tsxZG584T7CBnMY9blBh1pNUsPA=" providerId="None" clId="Web-{167500A4-1F4C-4DB5-A8C9-5E05D7C44F34}" dt="2024-09-04T07:09:35.566" v="18" actId="20577"/>
      <pc:docMkLst>
        <pc:docMk/>
      </pc:docMkLst>
      <pc:sldChg chg="modSp">
        <pc:chgData name="Sofie Van Malderen" userId="Biumy+L8AckMoew9tsxZG584T7CBnMY9blBh1pNUsPA=" providerId="None" clId="Web-{167500A4-1F4C-4DB5-A8C9-5E05D7C44F34}" dt="2024-09-04T07:09:19.972" v="14" actId="20577"/>
        <pc:sldMkLst>
          <pc:docMk/>
          <pc:sldMk cId="0" sldId="329"/>
        </pc:sldMkLst>
        <pc:spChg chg="mod">
          <ac:chgData name="Sofie Van Malderen" userId="Biumy+L8AckMoew9tsxZG584T7CBnMY9blBh1pNUsPA=" providerId="None" clId="Web-{167500A4-1F4C-4DB5-A8C9-5E05D7C44F34}" dt="2024-09-04T07:09:19.972" v="14" actId="20577"/>
          <ac:spMkLst>
            <pc:docMk/>
            <pc:sldMk cId="0" sldId="329"/>
            <ac:spMk id="3" creationId="{6A83D016-AFD4-B4E6-5CE3-7D7F41587C7D}"/>
          </ac:spMkLst>
        </pc:spChg>
      </pc:sldChg>
      <pc:sldChg chg="modSp">
        <pc:chgData name="Sofie Van Malderen" userId="Biumy+L8AckMoew9tsxZG584T7CBnMY9blBh1pNUsPA=" providerId="None" clId="Web-{167500A4-1F4C-4DB5-A8C9-5E05D7C44F34}" dt="2024-09-04T07:09:35.566" v="18" actId="20577"/>
        <pc:sldMkLst>
          <pc:docMk/>
          <pc:sldMk cId="2736533015" sldId="339"/>
        </pc:sldMkLst>
        <pc:spChg chg="mod">
          <ac:chgData name="Sofie Van Malderen" userId="Biumy+L8AckMoew9tsxZG584T7CBnMY9blBh1pNUsPA=" providerId="None" clId="Web-{167500A4-1F4C-4DB5-A8C9-5E05D7C44F34}" dt="2024-09-04T07:09:35.566" v="18" actId="20577"/>
          <ac:spMkLst>
            <pc:docMk/>
            <pc:sldMk cId="2736533015" sldId="339"/>
            <ac:spMk id="32771" creationId="{BEC55C19-2268-F710-8AC5-41F8C1124357}"/>
          </ac:spMkLst>
        </pc:spChg>
      </pc:sldChg>
    </pc:docChg>
  </pc:docChgLst>
  <pc:docChgLst>
    <pc:chgData name="Directie Ave-Maria basisschool" userId="fEdo6spH95Ws6UVGF0F3ERLJdYOoAZ5YMlGpyoARur4=" providerId="None" clId="Web-{FF512C23-78FA-40A5-9A49-9BEA0C4AE3ED}"/>
    <pc:docChg chg="addSld delSld">
      <pc:chgData name="Directie Ave-Maria basisschool" userId="fEdo6spH95Ws6UVGF0F3ERLJdYOoAZ5YMlGpyoARur4=" providerId="None" clId="Web-{FF512C23-78FA-40A5-9A49-9BEA0C4AE3ED}" dt="2024-09-09T07:45:09.475" v="62"/>
      <pc:docMkLst>
        <pc:docMk/>
      </pc:docMkLst>
      <pc:sldChg chg="add del">
        <pc:chgData name="Directie Ave-Maria basisschool" userId="fEdo6spH95Ws6UVGF0F3ERLJdYOoAZ5YMlGpyoARur4=" providerId="None" clId="Web-{FF512C23-78FA-40A5-9A49-9BEA0C4AE3ED}" dt="2024-09-09T07:41:15.295" v="17"/>
        <pc:sldMkLst>
          <pc:docMk/>
          <pc:sldMk cId="0" sldId="257"/>
        </pc:sldMkLst>
      </pc:sldChg>
      <pc:sldChg chg="add del">
        <pc:chgData name="Directie Ave-Maria basisschool" userId="fEdo6spH95Ws6UVGF0F3ERLJdYOoAZ5YMlGpyoARur4=" providerId="None" clId="Web-{FF512C23-78FA-40A5-9A49-9BEA0C4AE3ED}" dt="2024-09-09T07:42:40.595" v="48"/>
        <pc:sldMkLst>
          <pc:docMk/>
          <pc:sldMk cId="0" sldId="258"/>
        </pc:sldMkLst>
      </pc:sldChg>
      <pc:sldChg chg="del">
        <pc:chgData name="Directie Ave-Maria basisschool" userId="fEdo6spH95Ws6UVGF0F3ERLJdYOoAZ5YMlGpyoARur4=" providerId="None" clId="Web-{FF512C23-78FA-40A5-9A49-9BEA0C4AE3ED}" dt="2024-09-09T07:40:04.011" v="2"/>
        <pc:sldMkLst>
          <pc:docMk/>
          <pc:sldMk cId="0" sldId="259"/>
        </pc:sldMkLst>
      </pc:sldChg>
      <pc:sldChg chg="del">
        <pc:chgData name="Directie Ave-Maria basisschool" userId="fEdo6spH95Ws6UVGF0F3ERLJdYOoAZ5YMlGpyoARur4=" providerId="None" clId="Web-{FF512C23-78FA-40A5-9A49-9BEA0C4AE3ED}" dt="2024-09-09T07:40:05.948" v="3"/>
        <pc:sldMkLst>
          <pc:docMk/>
          <pc:sldMk cId="0" sldId="260"/>
        </pc:sldMkLst>
      </pc:sldChg>
      <pc:sldChg chg="add del">
        <pc:chgData name="Directie Ave-Maria basisschool" userId="fEdo6spH95Ws6UVGF0F3ERLJdYOoAZ5YMlGpyoARur4=" providerId="None" clId="Web-{FF512C23-78FA-40A5-9A49-9BEA0C4AE3ED}" dt="2024-09-09T07:43:21.424" v="51"/>
        <pc:sldMkLst>
          <pc:docMk/>
          <pc:sldMk cId="0" sldId="261"/>
        </pc:sldMkLst>
      </pc:sldChg>
      <pc:sldChg chg="del">
        <pc:chgData name="Directie Ave-Maria basisschool" userId="fEdo6spH95Ws6UVGF0F3ERLJdYOoAZ5YMlGpyoARur4=" providerId="None" clId="Web-{FF512C23-78FA-40A5-9A49-9BEA0C4AE3ED}" dt="2024-09-09T07:40:08.183" v="5"/>
        <pc:sldMkLst>
          <pc:docMk/>
          <pc:sldMk cId="0" sldId="262"/>
        </pc:sldMkLst>
      </pc:sldChg>
      <pc:sldChg chg="add del">
        <pc:chgData name="Directie Ave-Maria basisschool" userId="fEdo6spH95Ws6UVGF0F3ERLJdYOoAZ5YMlGpyoARur4=" providerId="None" clId="Web-{FF512C23-78FA-40A5-9A49-9BEA0C4AE3ED}" dt="2024-09-09T07:43:42.862" v="53"/>
        <pc:sldMkLst>
          <pc:docMk/>
          <pc:sldMk cId="0" sldId="263"/>
        </pc:sldMkLst>
      </pc:sldChg>
      <pc:sldChg chg="add del">
        <pc:chgData name="Directie Ave-Maria basisschool" userId="fEdo6spH95Ws6UVGF0F3ERLJdYOoAZ5YMlGpyoARur4=" providerId="None" clId="Web-{FF512C23-78FA-40A5-9A49-9BEA0C4AE3ED}" dt="2024-09-09T07:44:10.754" v="56"/>
        <pc:sldMkLst>
          <pc:docMk/>
          <pc:sldMk cId="0" sldId="266"/>
        </pc:sldMkLst>
      </pc:sldChg>
      <pc:sldChg chg="del">
        <pc:chgData name="Directie Ave-Maria basisschool" userId="fEdo6spH95Ws6UVGF0F3ERLJdYOoAZ5YMlGpyoARur4=" providerId="None" clId="Web-{FF512C23-78FA-40A5-9A49-9BEA0C4AE3ED}" dt="2024-09-09T07:40:19.777" v="11"/>
        <pc:sldMkLst>
          <pc:docMk/>
          <pc:sldMk cId="0" sldId="268"/>
        </pc:sldMkLst>
      </pc:sldChg>
      <pc:sldChg chg="del">
        <pc:chgData name="Directie Ave-Maria basisschool" userId="fEdo6spH95Ws6UVGF0F3ERLJdYOoAZ5YMlGpyoARur4=" providerId="None" clId="Web-{FF512C23-78FA-40A5-9A49-9BEA0C4AE3ED}" dt="2024-09-09T07:40:20.574" v="12"/>
        <pc:sldMkLst>
          <pc:docMk/>
          <pc:sldMk cId="0" sldId="269"/>
        </pc:sldMkLst>
      </pc:sldChg>
      <pc:sldChg chg="del">
        <pc:chgData name="Directie Ave-Maria basisschool" userId="fEdo6spH95Ws6UVGF0F3ERLJdYOoAZ5YMlGpyoARur4=" providerId="None" clId="Web-{FF512C23-78FA-40A5-9A49-9BEA0C4AE3ED}" dt="2024-09-09T07:40:21.090" v="13"/>
        <pc:sldMkLst>
          <pc:docMk/>
          <pc:sldMk cId="0" sldId="270"/>
        </pc:sldMkLst>
      </pc:sldChg>
      <pc:sldChg chg="del">
        <pc:chgData name="Directie Ave-Maria basisschool" userId="fEdo6spH95Ws6UVGF0F3ERLJdYOoAZ5YMlGpyoARur4=" providerId="None" clId="Web-{FF512C23-78FA-40A5-9A49-9BEA0C4AE3ED}" dt="2024-09-09T07:40:21.949" v="14"/>
        <pc:sldMkLst>
          <pc:docMk/>
          <pc:sldMk cId="0" sldId="271"/>
        </pc:sldMkLst>
      </pc:sldChg>
      <pc:sldChg chg="del">
        <pc:chgData name="Directie Ave-Maria basisschool" userId="fEdo6spH95Ws6UVGF0F3ERLJdYOoAZ5YMlGpyoARur4=" providerId="None" clId="Web-{FF512C23-78FA-40A5-9A49-9BEA0C4AE3ED}" dt="2024-09-09T07:40:22.371" v="15"/>
        <pc:sldMkLst>
          <pc:docMk/>
          <pc:sldMk cId="0" sldId="272"/>
        </pc:sldMkLst>
      </pc:sldChg>
      <pc:sldChg chg="del">
        <pc:chgData name="Directie Ave-Maria basisschool" userId="fEdo6spH95Ws6UVGF0F3ERLJdYOoAZ5YMlGpyoARur4=" providerId="None" clId="Web-{FF512C23-78FA-40A5-9A49-9BEA0C4AE3ED}" dt="2024-09-09T07:40:23.512" v="16"/>
        <pc:sldMkLst>
          <pc:docMk/>
          <pc:sldMk cId="0" sldId="273"/>
        </pc:sldMkLst>
      </pc:sldChg>
      <pc:sldChg chg="del">
        <pc:chgData name="Directie Ave-Maria basisschool" userId="fEdo6spH95Ws6UVGF0F3ERLJdYOoAZ5YMlGpyoARur4=" providerId="None" clId="Web-{FF512C23-78FA-40A5-9A49-9BEA0C4AE3ED}" dt="2024-09-09T07:40:09.402" v="6"/>
        <pc:sldMkLst>
          <pc:docMk/>
          <pc:sldMk cId="0" sldId="344"/>
        </pc:sldMkLst>
      </pc:sldChg>
      <pc:sldChg chg="del">
        <pc:chgData name="Directie Ave-Maria basisschool" userId="fEdo6spH95Ws6UVGF0F3ERLJdYOoAZ5YMlGpyoARur4=" providerId="None" clId="Web-{FF512C23-78FA-40A5-9A49-9BEA0C4AE3ED}" dt="2024-09-09T07:40:10.136" v="7"/>
        <pc:sldMkLst>
          <pc:docMk/>
          <pc:sldMk cId="0" sldId="345"/>
        </pc:sldMkLst>
      </pc:sldChg>
      <pc:sldChg chg="del">
        <pc:chgData name="Directie Ave-Maria basisschool" userId="fEdo6spH95Ws6UVGF0F3ERLJdYOoAZ5YMlGpyoARur4=" providerId="None" clId="Web-{FF512C23-78FA-40A5-9A49-9BEA0C4AE3ED}" dt="2024-09-09T07:40:12.167" v="8"/>
        <pc:sldMkLst>
          <pc:docMk/>
          <pc:sldMk cId="0" sldId="346"/>
        </pc:sldMkLst>
      </pc:sldChg>
      <pc:sldChg chg="del">
        <pc:chgData name="Directie Ave-Maria basisschool" userId="fEdo6spH95Ws6UVGF0F3ERLJdYOoAZ5YMlGpyoARur4=" providerId="None" clId="Web-{FF512C23-78FA-40A5-9A49-9BEA0C4AE3ED}" dt="2024-09-09T07:40:13.386" v="9"/>
        <pc:sldMkLst>
          <pc:docMk/>
          <pc:sldMk cId="0" sldId="347"/>
        </pc:sldMkLst>
      </pc:sldChg>
      <pc:sldChg chg="del">
        <pc:chgData name="Directie Ave-Maria basisschool" userId="fEdo6spH95Ws6UVGF0F3ERLJdYOoAZ5YMlGpyoARur4=" providerId="None" clId="Web-{FF512C23-78FA-40A5-9A49-9BEA0C4AE3ED}" dt="2024-09-09T07:40:18.871" v="10"/>
        <pc:sldMkLst>
          <pc:docMk/>
          <pc:sldMk cId="0" sldId="348"/>
        </pc:sldMkLst>
      </pc:sldChg>
      <pc:sldChg chg="del">
        <pc:chgData name="Directie Ave-Maria basisschool" userId="fEdo6spH95Ws6UVGF0F3ERLJdYOoAZ5YMlGpyoARur4=" providerId="None" clId="Web-{FF512C23-78FA-40A5-9A49-9BEA0C4AE3ED}" dt="2024-09-09T07:40:03.495" v="1"/>
        <pc:sldMkLst>
          <pc:docMk/>
          <pc:sldMk cId="0" sldId="350"/>
        </pc:sldMkLst>
      </pc:sldChg>
      <pc:sldChg chg="del">
        <pc:chgData name="Directie Ave-Maria basisschool" userId="fEdo6spH95Ws6UVGF0F3ERLJdYOoAZ5YMlGpyoARur4=" providerId="None" clId="Web-{FF512C23-78FA-40A5-9A49-9BEA0C4AE3ED}" dt="2024-09-09T07:40:07.527" v="4"/>
        <pc:sldMkLst>
          <pc:docMk/>
          <pc:sldMk cId="0" sldId="351"/>
        </pc:sldMkLst>
      </pc:sldChg>
      <pc:sldChg chg="add del">
        <pc:chgData name="Directie Ave-Maria basisschool" userId="fEdo6spH95Ws6UVGF0F3ERLJdYOoAZ5YMlGpyoARur4=" providerId="None" clId="Web-{FF512C23-78FA-40A5-9A49-9BEA0C4AE3ED}" dt="2024-09-09T07:42:59.736" v="49"/>
        <pc:sldMkLst>
          <pc:docMk/>
          <pc:sldMk cId="221856679" sldId="363"/>
        </pc:sldMkLst>
      </pc:sldChg>
      <pc:sldChg chg="add del">
        <pc:chgData name="Directie Ave-Maria basisschool" userId="fEdo6spH95Ws6UVGF0F3ERLJdYOoAZ5YMlGpyoARur4=" providerId="None" clId="Web-{FF512C23-78FA-40A5-9A49-9BEA0C4AE3ED}" dt="2024-09-09T07:43:10.268" v="50"/>
        <pc:sldMkLst>
          <pc:docMk/>
          <pc:sldMk cId="633656718" sldId="364"/>
        </pc:sldMkLst>
      </pc:sldChg>
      <pc:sldChg chg="add del">
        <pc:chgData name="Directie Ave-Maria basisschool" userId="fEdo6spH95Ws6UVGF0F3ERLJdYOoAZ5YMlGpyoARur4=" providerId="None" clId="Web-{FF512C23-78FA-40A5-9A49-9BEA0C4AE3ED}" dt="2024-09-09T07:43:30.112" v="52"/>
        <pc:sldMkLst>
          <pc:docMk/>
          <pc:sldMk cId="750392261" sldId="365"/>
        </pc:sldMkLst>
      </pc:sldChg>
      <pc:sldChg chg="add del">
        <pc:chgData name="Directie Ave-Maria basisschool" userId="fEdo6spH95Ws6UVGF0F3ERLJdYOoAZ5YMlGpyoARur4=" providerId="None" clId="Web-{FF512C23-78FA-40A5-9A49-9BEA0C4AE3ED}" dt="2024-09-09T07:43:51.644" v="54"/>
        <pc:sldMkLst>
          <pc:docMk/>
          <pc:sldMk cId="2550978712" sldId="366"/>
        </pc:sldMkLst>
      </pc:sldChg>
      <pc:sldChg chg="add del">
        <pc:chgData name="Directie Ave-Maria basisschool" userId="fEdo6spH95Ws6UVGF0F3ERLJdYOoAZ5YMlGpyoARur4=" providerId="None" clId="Web-{FF512C23-78FA-40A5-9A49-9BEA0C4AE3ED}" dt="2024-09-09T07:44:00.410" v="55"/>
        <pc:sldMkLst>
          <pc:docMk/>
          <pc:sldMk cId="669006968" sldId="367"/>
        </pc:sldMkLst>
      </pc:sldChg>
      <pc:sldChg chg="add del">
        <pc:chgData name="Directie Ave-Maria basisschool" userId="fEdo6spH95Ws6UVGF0F3ERLJdYOoAZ5YMlGpyoARur4=" providerId="None" clId="Web-{FF512C23-78FA-40A5-9A49-9BEA0C4AE3ED}" dt="2024-09-09T07:44:22.926" v="57"/>
        <pc:sldMkLst>
          <pc:docMk/>
          <pc:sldMk cId="3779722958" sldId="368"/>
        </pc:sldMkLst>
      </pc:sldChg>
      <pc:sldChg chg="add del">
        <pc:chgData name="Directie Ave-Maria basisschool" userId="fEdo6spH95Ws6UVGF0F3ERLJdYOoAZ5YMlGpyoARur4=" providerId="None" clId="Web-{FF512C23-78FA-40A5-9A49-9BEA0C4AE3ED}" dt="2024-09-09T07:44:31.130" v="58"/>
        <pc:sldMkLst>
          <pc:docMk/>
          <pc:sldMk cId="3926667932" sldId="369"/>
        </pc:sldMkLst>
      </pc:sldChg>
      <pc:sldChg chg="add del">
        <pc:chgData name="Directie Ave-Maria basisschool" userId="fEdo6spH95Ws6UVGF0F3ERLJdYOoAZ5YMlGpyoARur4=" providerId="None" clId="Web-{FF512C23-78FA-40A5-9A49-9BEA0C4AE3ED}" dt="2024-09-09T07:44:39.693" v="59"/>
        <pc:sldMkLst>
          <pc:docMk/>
          <pc:sldMk cId="1664467614" sldId="370"/>
        </pc:sldMkLst>
      </pc:sldChg>
      <pc:sldChg chg="add del">
        <pc:chgData name="Directie Ave-Maria basisschool" userId="fEdo6spH95Ws6UVGF0F3ERLJdYOoAZ5YMlGpyoARur4=" providerId="None" clId="Web-{FF512C23-78FA-40A5-9A49-9BEA0C4AE3ED}" dt="2024-09-09T07:44:48.959" v="60"/>
        <pc:sldMkLst>
          <pc:docMk/>
          <pc:sldMk cId="2984970002" sldId="371"/>
        </pc:sldMkLst>
      </pc:sldChg>
      <pc:sldChg chg="add del">
        <pc:chgData name="Directie Ave-Maria basisschool" userId="fEdo6spH95Ws6UVGF0F3ERLJdYOoAZ5YMlGpyoARur4=" providerId="None" clId="Web-{FF512C23-78FA-40A5-9A49-9BEA0C4AE3ED}" dt="2024-09-09T07:44:57.475" v="61"/>
        <pc:sldMkLst>
          <pc:docMk/>
          <pc:sldMk cId="846663690" sldId="372"/>
        </pc:sldMkLst>
      </pc:sldChg>
      <pc:sldChg chg="add del">
        <pc:chgData name="Directie Ave-Maria basisschool" userId="fEdo6spH95Ws6UVGF0F3ERLJdYOoAZ5YMlGpyoARur4=" providerId="None" clId="Web-{FF512C23-78FA-40A5-9A49-9BEA0C4AE3ED}" dt="2024-09-09T07:45:09.475" v="62"/>
        <pc:sldMkLst>
          <pc:docMk/>
          <pc:sldMk cId="2161552144" sldId="373"/>
        </pc:sldMkLst>
      </pc:sldChg>
    </pc:docChg>
  </pc:docChgLst>
  <pc:docChgLst>
    <pc:chgData name="Directie Ave-Maria basisschool" userId="fEdo6spH95Ws6UVGF0F3ERLJdYOoAZ5YMlGpyoARur4=" providerId="None" clId="Web-{856D0C6C-E34B-45DC-8BB1-BAF954FC0869}"/>
    <pc:docChg chg="modSld sldOrd">
      <pc:chgData name="Directie Ave-Maria basisschool" userId="fEdo6spH95Ws6UVGF0F3ERLJdYOoAZ5YMlGpyoARur4=" providerId="None" clId="Web-{856D0C6C-E34B-45DC-8BB1-BAF954FC0869}" dt="2024-09-05T13:32:01.735" v="32"/>
      <pc:docMkLst>
        <pc:docMk/>
      </pc:docMkLst>
      <pc:sldChg chg="modSp">
        <pc:chgData name="Directie Ave-Maria basisschool" userId="fEdo6spH95Ws6UVGF0F3ERLJdYOoAZ5YMlGpyoARur4=" providerId="None" clId="Web-{856D0C6C-E34B-45DC-8BB1-BAF954FC0869}" dt="2024-09-05T13:16:06.546" v="3" actId="1076"/>
        <pc:sldMkLst>
          <pc:docMk/>
          <pc:sldMk cId="0" sldId="265"/>
        </pc:sldMkLst>
        <pc:spChg chg="mod">
          <ac:chgData name="Directie Ave-Maria basisschool" userId="fEdo6spH95Ws6UVGF0F3ERLJdYOoAZ5YMlGpyoARur4=" providerId="None" clId="Web-{856D0C6C-E34B-45DC-8BB1-BAF954FC0869}" dt="2024-09-05T13:16:06.546" v="3" actId="1076"/>
          <ac:spMkLst>
            <pc:docMk/>
            <pc:sldMk cId="0" sldId="265"/>
            <ac:spMk id="29699" creationId="{FC07D4D8-6004-21FA-6408-6A31067FD1E0}"/>
          </ac:spMkLst>
        </pc:spChg>
      </pc:sldChg>
      <pc:sldChg chg="ord">
        <pc:chgData name="Directie Ave-Maria basisschool" userId="fEdo6spH95Ws6UVGF0F3ERLJdYOoAZ5YMlGpyoARur4=" providerId="None" clId="Web-{856D0C6C-E34B-45DC-8BB1-BAF954FC0869}" dt="2024-09-05T13:32:01.735" v="32"/>
        <pc:sldMkLst>
          <pc:docMk/>
          <pc:sldMk cId="2736533015" sldId="339"/>
        </pc:sldMkLst>
      </pc:sldChg>
      <pc:sldChg chg="modSp">
        <pc:chgData name="Directie Ave-Maria basisschool" userId="fEdo6spH95Ws6UVGF0F3ERLJdYOoAZ5YMlGpyoARur4=" providerId="None" clId="Web-{856D0C6C-E34B-45DC-8BB1-BAF954FC0869}" dt="2024-09-05T13:29:19.261" v="12" actId="20577"/>
        <pc:sldMkLst>
          <pc:docMk/>
          <pc:sldMk cId="1868852083" sldId="360"/>
        </pc:sldMkLst>
        <pc:spChg chg="mod">
          <ac:chgData name="Directie Ave-Maria basisschool" userId="fEdo6spH95Ws6UVGF0F3ERLJdYOoAZ5YMlGpyoARur4=" providerId="None" clId="Web-{856D0C6C-E34B-45DC-8BB1-BAF954FC0869}" dt="2024-09-05T13:29:19.261" v="12" actId="20577"/>
          <ac:spMkLst>
            <pc:docMk/>
            <pc:sldMk cId="1868852083" sldId="360"/>
            <ac:spMk id="32771" creationId="{BEC55C19-2268-F710-8AC5-41F8C1124357}"/>
          </ac:spMkLst>
        </pc:spChg>
      </pc:sldChg>
      <pc:sldChg chg="addSp delSp modSp addAnim delAnim">
        <pc:chgData name="Directie Ave-Maria basisschool" userId="fEdo6spH95Ws6UVGF0F3ERLJdYOoAZ5YMlGpyoARur4=" providerId="None" clId="Web-{856D0C6C-E34B-45DC-8BB1-BAF954FC0869}" dt="2024-09-05T13:29:44.496" v="22" actId="20577"/>
        <pc:sldMkLst>
          <pc:docMk/>
          <pc:sldMk cId="2092347732" sldId="361"/>
        </pc:sldMkLst>
        <pc:spChg chg="add del mod">
          <ac:chgData name="Directie Ave-Maria basisschool" userId="fEdo6spH95Ws6UVGF0F3ERLJdYOoAZ5YMlGpyoARur4=" providerId="None" clId="Web-{856D0C6C-E34B-45DC-8BB1-BAF954FC0869}" dt="2024-09-05T13:29:44.496" v="22" actId="20577"/>
          <ac:spMkLst>
            <pc:docMk/>
            <pc:sldMk cId="2092347732" sldId="361"/>
            <ac:spMk id="3" creationId="{632150B5-AFD4-5402-F725-4A7F302775B6}"/>
          </ac:spMkLst>
        </pc:spChg>
        <pc:spChg chg="add del mod">
          <ac:chgData name="Directie Ave-Maria basisschool" userId="fEdo6spH95Ws6UVGF0F3ERLJdYOoAZ5YMlGpyoARur4=" providerId="None" clId="Web-{856D0C6C-E34B-45DC-8BB1-BAF954FC0869}" dt="2024-09-05T13:29:33.371" v="14"/>
          <ac:spMkLst>
            <pc:docMk/>
            <pc:sldMk cId="2092347732" sldId="361"/>
            <ac:spMk id="4" creationId="{BCEC5AF9-6C73-6165-5A7C-AD23EDE5119E}"/>
          </ac:spMkLst>
        </pc:spChg>
      </pc:sldChg>
      <pc:sldChg chg="modSp">
        <pc:chgData name="Directie Ave-Maria basisschool" userId="fEdo6spH95Ws6UVGF0F3ERLJdYOoAZ5YMlGpyoARur4=" providerId="None" clId="Web-{856D0C6C-E34B-45DC-8BB1-BAF954FC0869}" dt="2024-09-05T13:31:36.469" v="31" actId="20577"/>
        <pc:sldMkLst>
          <pc:docMk/>
          <pc:sldMk cId="1744565557" sldId="362"/>
        </pc:sldMkLst>
        <pc:spChg chg="mod">
          <ac:chgData name="Directie Ave-Maria basisschool" userId="fEdo6spH95Ws6UVGF0F3ERLJdYOoAZ5YMlGpyoARur4=" providerId="None" clId="Web-{856D0C6C-E34B-45DC-8BB1-BAF954FC0869}" dt="2024-09-05T13:31:36.469" v="31" actId="20577"/>
          <ac:spMkLst>
            <pc:docMk/>
            <pc:sldMk cId="1744565557" sldId="362"/>
            <ac:spMk id="3" creationId="{632150B5-AFD4-5402-F725-4A7F302775B6}"/>
          </ac:spMkLst>
        </pc:spChg>
      </pc:sldChg>
    </pc:docChg>
  </pc:docChgLst>
  <pc:docChgLst>
    <pc:chgData name="Directie Ave-Maria basisschool" userId="fEdo6spH95Ws6UVGF0F3ERLJdYOoAZ5YMlGpyoARur4=" providerId="None" clId="Web-{8E83C017-C8F7-4C10-B368-763E7A91E74E}"/>
    <pc:docChg chg="modSld">
      <pc:chgData name="Directie Ave-Maria basisschool" userId="fEdo6spH95Ws6UVGF0F3ERLJdYOoAZ5YMlGpyoARur4=" providerId="None" clId="Web-{8E83C017-C8F7-4C10-B368-763E7A91E74E}" dt="2024-09-10T10:52:43.082" v="50" actId="20577"/>
      <pc:docMkLst>
        <pc:docMk/>
      </pc:docMkLst>
      <pc:sldChg chg="addSp modSp">
        <pc:chgData name="Directie Ave-Maria basisschool" userId="fEdo6spH95Ws6UVGF0F3ERLJdYOoAZ5YMlGpyoARur4=" providerId="None" clId="Web-{8E83C017-C8F7-4C10-B368-763E7A91E74E}" dt="2024-09-10T10:52:43.082" v="50" actId="20577"/>
        <pc:sldMkLst>
          <pc:docMk/>
          <pc:sldMk cId="0" sldId="325"/>
        </pc:sldMkLst>
        <pc:spChg chg="mod">
          <ac:chgData name="Directie Ave-Maria basisschool" userId="fEdo6spH95Ws6UVGF0F3ERLJdYOoAZ5YMlGpyoARur4=" providerId="None" clId="Web-{8E83C017-C8F7-4C10-B368-763E7A91E74E}" dt="2024-09-10T10:52:43.082" v="50" actId="20577"/>
          <ac:spMkLst>
            <pc:docMk/>
            <pc:sldMk cId="0" sldId="325"/>
            <ac:spMk id="47107" creationId="{19F4D9BA-EFA4-61BB-87C3-DB33B0F84F94}"/>
          </ac:spMkLst>
        </pc:spChg>
        <pc:picChg chg="add mod">
          <ac:chgData name="Directie Ave-Maria basisschool" userId="fEdo6spH95Ws6UVGF0F3ERLJdYOoAZ5YMlGpyoARur4=" providerId="None" clId="Web-{8E83C017-C8F7-4C10-B368-763E7A91E74E}" dt="2024-09-10T10:50:46.470" v="11" actId="14100"/>
          <ac:picMkLst>
            <pc:docMk/>
            <pc:sldMk cId="0" sldId="325"/>
            <ac:picMk id="2" creationId="{36FDCEE2-3891-2A0B-386F-3B6DB0FAD26A}"/>
          </ac:picMkLst>
        </pc:picChg>
        <pc:picChg chg="add mod">
          <ac:chgData name="Directie Ave-Maria basisschool" userId="fEdo6spH95Ws6UVGF0F3ERLJdYOoAZ5YMlGpyoARur4=" providerId="None" clId="Web-{8E83C017-C8F7-4C10-B368-763E7A91E74E}" dt="2024-09-10T10:50:40.063" v="10" actId="1076"/>
          <ac:picMkLst>
            <pc:docMk/>
            <pc:sldMk cId="0" sldId="325"/>
            <ac:picMk id="3" creationId="{21CF8277-D448-97C2-EF2E-8BA21F864F4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296A4B5-7644-AAA3-2AA3-7F732D64AE1B}"/>
              </a:ext>
            </a:extLst>
          </p:cNvPr>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l-NL"/>
          </a:p>
        </p:txBody>
      </p:sp>
      <p:sp>
        <p:nvSpPr>
          <p:cNvPr id="21507" name="Rectangle 3">
            <a:extLst>
              <a:ext uri="{FF2B5EF4-FFF2-40B4-BE49-F238E27FC236}">
                <a16:creationId xmlns:a16="http://schemas.microsoft.com/office/drawing/2014/main" id="{129ED6D2-BDC4-4012-CC54-DC1D9ED27C5B}"/>
              </a:ext>
            </a:extLst>
          </p:cNvPr>
          <p:cNvSpPr>
            <a:spLocks noGrp="1" noChangeArrowheads="1"/>
          </p:cNvSpPr>
          <p:nvPr>
            <p:ph type="dt" sz="quarter"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l-NL"/>
          </a:p>
        </p:txBody>
      </p:sp>
      <p:sp>
        <p:nvSpPr>
          <p:cNvPr id="21508" name="Rectangle 4">
            <a:extLst>
              <a:ext uri="{FF2B5EF4-FFF2-40B4-BE49-F238E27FC236}">
                <a16:creationId xmlns:a16="http://schemas.microsoft.com/office/drawing/2014/main" id="{7E50C569-F0CA-D153-B76C-054DE5A7D3C4}"/>
              </a:ext>
            </a:extLst>
          </p:cNvPr>
          <p:cNvSpPr>
            <a:spLocks noGrp="1" noChangeArrowheads="1"/>
          </p:cNvSpPr>
          <p:nvPr>
            <p:ph type="ftr" sz="quarter" idx="2"/>
          </p:nvPr>
        </p:nvSpPr>
        <p:spPr bwMode="auto">
          <a:xfrm>
            <a:off x="0" y="94345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l-NL"/>
          </a:p>
        </p:txBody>
      </p:sp>
      <p:sp>
        <p:nvSpPr>
          <p:cNvPr id="21509" name="Rectangle 5">
            <a:extLst>
              <a:ext uri="{FF2B5EF4-FFF2-40B4-BE49-F238E27FC236}">
                <a16:creationId xmlns:a16="http://schemas.microsoft.com/office/drawing/2014/main" id="{82293C84-36A8-2817-9FBC-DEE00A698FF3}"/>
              </a:ext>
            </a:extLst>
          </p:cNvPr>
          <p:cNvSpPr>
            <a:spLocks noGrp="1" noChangeArrowheads="1"/>
          </p:cNvSpPr>
          <p:nvPr>
            <p:ph type="sldNum" sz="quarter" idx="3"/>
          </p:nvPr>
        </p:nvSpPr>
        <p:spPr bwMode="auto">
          <a:xfrm>
            <a:off x="3848100" y="94345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1F1279F9-82A1-4F7F-A32D-F8C5A898EB96}" type="slidenum">
              <a:rPr lang="nl-NL" altLang="nl-BE"/>
              <a:pPr>
                <a:defRPr/>
              </a:pPr>
              <a:t>‹nr.›</a:t>
            </a:fld>
            <a:endParaRPr lang="nl-NL" altLang="nl-B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67AA72E4-7388-43F4-AAA2-7A6A082666E8}" type="datetimeFigureOut">
              <a:rPr lang="nl-BE" smtClean="0"/>
              <a:t>10/09/2024</a:t>
            </a:fld>
            <a:endParaRPr lang="nl-BE"/>
          </a:p>
        </p:txBody>
      </p:sp>
      <p:sp>
        <p:nvSpPr>
          <p:cNvPr id="4" name="Tijdelijke aanduiding voor dia-afbeelding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F807C008-2910-44E1-A7CA-CA29FABF07C4}" type="slidenum">
              <a:rPr lang="nl-BE" smtClean="0"/>
              <a:t>‹nr.›</a:t>
            </a:fld>
            <a:endParaRPr lang="nl-BE"/>
          </a:p>
        </p:txBody>
      </p:sp>
    </p:spTree>
    <p:extLst>
      <p:ext uri="{BB962C8B-B14F-4D97-AF65-F5344CB8AC3E}">
        <p14:creationId xmlns:p14="http://schemas.microsoft.com/office/powerpoint/2010/main" val="342555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5aff41f1b_0_0: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75aff41f1b_0_0: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2: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12: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p13: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p14: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6" name="Google Shape;316;p15: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6: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2" name="Google Shape;342;p16: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2: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24559ac57d_0_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g224559ac57d_0_8: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7: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1" name="Google Shape;391;p17: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4: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8759a19957_0_5: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g28759a19957_0_5: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7: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36" name="Google Shape;236;p8: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44" name="Google Shape;244;p9: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71" name="Google Shape;271;p10: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11: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Rond diagonale hoek rechthoek 7">
            <a:extLst>
              <a:ext uri="{FF2B5EF4-FFF2-40B4-BE49-F238E27FC236}">
                <a16:creationId xmlns:a16="http://schemas.microsoft.com/office/drawing/2014/main" id="{9F455CAA-092C-A324-77E1-0B4C84413B69}"/>
              </a:ext>
            </a:extLst>
          </p:cNvPr>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el 7"/>
          <p:cNvSpPr>
            <a:spLocks noGrp="1"/>
          </p:cNvSpPr>
          <p:nvPr>
            <p:ph type="ctrTitle"/>
          </p:nvPr>
        </p:nvSpPr>
        <p:spPr>
          <a:xfrm>
            <a:off x="464234" y="381001"/>
            <a:ext cx="8229600" cy="2209800"/>
          </a:xfrm>
        </p:spPr>
        <p:txBody>
          <a:bodyPr lIns="45720" rIns="228600"/>
          <a:lstStyle>
            <a:lvl1pPr marL="0" algn="r">
              <a:defRPr sz="4800"/>
            </a:lvl1pPr>
            <a:extLst/>
          </a:lstStyle>
          <a:p>
            <a:r>
              <a:rPr lang="nl-NL"/>
              <a:t>Klik om de stijl te bewerken</a:t>
            </a:r>
            <a:endParaRPr lang="en-US"/>
          </a:p>
        </p:txBody>
      </p:sp>
      <p:sp>
        <p:nvSpPr>
          <p:cNvPr id="9" name="Ondertitel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nl-NL"/>
              <a:t>Klik om het opmaakprofiel van de modelondertitel te bewerken</a:t>
            </a:r>
            <a:endParaRPr lang="en-US"/>
          </a:p>
        </p:txBody>
      </p:sp>
      <p:sp>
        <p:nvSpPr>
          <p:cNvPr id="3" name="Tijdelijke aanduiding voor datum 9">
            <a:extLst>
              <a:ext uri="{FF2B5EF4-FFF2-40B4-BE49-F238E27FC236}">
                <a16:creationId xmlns:a16="http://schemas.microsoft.com/office/drawing/2014/main" id="{1F151D46-2C98-F36D-B406-B2B7C9BE0C12}"/>
              </a:ext>
            </a:extLst>
          </p:cNvPr>
          <p:cNvSpPr>
            <a:spLocks noGrp="1"/>
          </p:cNvSpPr>
          <p:nvPr>
            <p:ph type="dt" sz="half" idx="10"/>
          </p:nvPr>
        </p:nvSpPr>
        <p:spPr>
          <a:xfrm>
            <a:off x="5562600" y="6508750"/>
            <a:ext cx="3001963" cy="274638"/>
          </a:xfrm>
        </p:spPr>
        <p:txBody>
          <a:bodyPr vert="horz" rtlCol="0"/>
          <a:lstStyle>
            <a:lvl1pPr>
              <a:defRPr/>
            </a:lvl1pPr>
            <a:extLst/>
          </a:lstStyle>
          <a:p>
            <a:pPr>
              <a:defRPr/>
            </a:pPr>
            <a:endParaRPr lang="nl-NL"/>
          </a:p>
        </p:txBody>
      </p:sp>
      <p:sp>
        <p:nvSpPr>
          <p:cNvPr id="4" name="Tijdelijke aanduiding voor dianummer 10">
            <a:extLst>
              <a:ext uri="{FF2B5EF4-FFF2-40B4-BE49-F238E27FC236}">
                <a16:creationId xmlns:a16="http://schemas.microsoft.com/office/drawing/2014/main" id="{1C5C9698-71DD-6F05-D4D1-F15618F2EBDA}"/>
              </a:ext>
            </a:extLst>
          </p:cNvPr>
          <p:cNvSpPr>
            <a:spLocks noGrp="1"/>
          </p:cNvSpPr>
          <p:nvPr>
            <p:ph type="sldNum" sz="quarter" idx="11"/>
          </p:nvPr>
        </p:nvSpPr>
        <p:spPr>
          <a:xfrm>
            <a:off x="8639175" y="6508750"/>
            <a:ext cx="463550" cy="274638"/>
          </a:xfrm>
        </p:spPr>
        <p:txBody>
          <a:bodyPr/>
          <a:lstStyle>
            <a:lvl1pPr>
              <a:defRPr/>
            </a:lvl1pPr>
          </a:lstStyle>
          <a:p>
            <a:pPr>
              <a:defRPr/>
            </a:pPr>
            <a:fld id="{AD6AADFC-6F3B-4849-AD83-D8D8CD1660E8}" type="slidenum">
              <a:rPr lang="nl-NL" altLang="nl-BE"/>
              <a:pPr>
                <a:defRPr/>
              </a:pPr>
              <a:t>‹nr.›</a:t>
            </a:fld>
            <a:endParaRPr lang="nl-NL" altLang="nl-BE"/>
          </a:p>
        </p:txBody>
      </p:sp>
      <p:sp>
        <p:nvSpPr>
          <p:cNvPr id="5" name="Tijdelijke aanduiding voor voettekst 11">
            <a:extLst>
              <a:ext uri="{FF2B5EF4-FFF2-40B4-BE49-F238E27FC236}">
                <a16:creationId xmlns:a16="http://schemas.microsoft.com/office/drawing/2014/main" id="{0F1BA5EF-26D2-614D-A48E-CAEA9255592F}"/>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100601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voettekst 2">
            <a:extLst>
              <a:ext uri="{FF2B5EF4-FFF2-40B4-BE49-F238E27FC236}">
                <a16:creationId xmlns:a16="http://schemas.microsoft.com/office/drawing/2014/main" id="{35FE0523-0EE4-F04E-0409-434C5B30BDAA}"/>
              </a:ext>
            </a:extLst>
          </p:cNvPr>
          <p:cNvSpPr>
            <a:spLocks noGrp="1"/>
          </p:cNvSpPr>
          <p:nvPr>
            <p:ph type="ftr" sz="quarter" idx="10"/>
          </p:nvPr>
        </p:nvSpPr>
        <p:spPr/>
        <p:txBody>
          <a:bodyPr/>
          <a:lstStyle>
            <a:lvl1pPr>
              <a:defRPr/>
            </a:lvl1pPr>
          </a:lstStyle>
          <a:p>
            <a:pPr>
              <a:defRPr/>
            </a:pPr>
            <a:endParaRPr lang="nl-NL"/>
          </a:p>
        </p:txBody>
      </p:sp>
      <p:sp>
        <p:nvSpPr>
          <p:cNvPr id="5" name="Tijdelijke aanduiding voor datum 13">
            <a:extLst>
              <a:ext uri="{FF2B5EF4-FFF2-40B4-BE49-F238E27FC236}">
                <a16:creationId xmlns:a16="http://schemas.microsoft.com/office/drawing/2014/main" id="{1FB831A2-C70F-6EF0-4B75-8310B32CA9A1}"/>
              </a:ext>
            </a:extLst>
          </p:cNvPr>
          <p:cNvSpPr>
            <a:spLocks noGrp="1"/>
          </p:cNvSpPr>
          <p:nvPr>
            <p:ph type="dt" sz="half" idx="11"/>
          </p:nvPr>
        </p:nvSpPr>
        <p:spPr/>
        <p:txBody>
          <a:bodyPr/>
          <a:lstStyle>
            <a:lvl1pPr>
              <a:defRPr/>
            </a:lvl1pPr>
          </a:lstStyle>
          <a:p>
            <a:pPr>
              <a:defRPr/>
            </a:pPr>
            <a:endParaRPr lang="nl-NL"/>
          </a:p>
        </p:txBody>
      </p:sp>
      <p:sp>
        <p:nvSpPr>
          <p:cNvPr id="6" name="Tijdelijke aanduiding voor dianummer 22">
            <a:extLst>
              <a:ext uri="{FF2B5EF4-FFF2-40B4-BE49-F238E27FC236}">
                <a16:creationId xmlns:a16="http://schemas.microsoft.com/office/drawing/2014/main" id="{24E4505E-768E-2EA4-F8EE-672026ECACF0}"/>
              </a:ext>
            </a:extLst>
          </p:cNvPr>
          <p:cNvSpPr>
            <a:spLocks noGrp="1"/>
          </p:cNvSpPr>
          <p:nvPr>
            <p:ph type="sldNum" sz="quarter" idx="12"/>
          </p:nvPr>
        </p:nvSpPr>
        <p:spPr/>
        <p:txBody>
          <a:bodyPr/>
          <a:lstStyle>
            <a:lvl1pPr>
              <a:defRPr/>
            </a:lvl1pPr>
          </a:lstStyle>
          <a:p>
            <a:pPr>
              <a:defRPr/>
            </a:pPr>
            <a:fld id="{8B55BEC5-DD3F-4676-B75C-FDBCF15A6F69}" type="slidenum">
              <a:rPr lang="nl-NL" altLang="nl-BE"/>
              <a:pPr>
                <a:defRPr/>
              </a:pPr>
              <a:t>‹nr.›</a:t>
            </a:fld>
            <a:endParaRPr lang="nl-NL" altLang="nl-BE"/>
          </a:p>
        </p:txBody>
      </p:sp>
    </p:spTree>
    <p:extLst>
      <p:ext uri="{BB962C8B-B14F-4D97-AF65-F5344CB8AC3E}">
        <p14:creationId xmlns:p14="http://schemas.microsoft.com/office/powerpoint/2010/main" val="27160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lvl1pPr algn="l">
              <a:defRPr/>
            </a:lvl1pPr>
            <a:extLst/>
          </a:lstStyle>
          <a:p>
            <a:r>
              <a:rPr lang="nl-NL"/>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voettekst 2">
            <a:extLst>
              <a:ext uri="{FF2B5EF4-FFF2-40B4-BE49-F238E27FC236}">
                <a16:creationId xmlns:a16="http://schemas.microsoft.com/office/drawing/2014/main" id="{749959EC-6CA2-FC46-B144-EA45D623E00B}"/>
              </a:ext>
            </a:extLst>
          </p:cNvPr>
          <p:cNvSpPr>
            <a:spLocks noGrp="1"/>
          </p:cNvSpPr>
          <p:nvPr>
            <p:ph type="ftr" sz="quarter" idx="10"/>
          </p:nvPr>
        </p:nvSpPr>
        <p:spPr/>
        <p:txBody>
          <a:bodyPr/>
          <a:lstStyle>
            <a:lvl1pPr>
              <a:defRPr/>
            </a:lvl1pPr>
          </a:lstStyle>
          <a:p>
            <a:pPr>
              <a:defRPr/>
            </a:pPr>
            <a:endParaRPr lang="nl-NL"/>
          </a:p>
        </p:txBody>
      </p:sp>
      <p:sp>
        <p:nvSpPr>
          <p:cNvPr id="5" name="Tijdelijke aanduiding voor datum 13">
            <a:extLst>
              <a:ext uri="{FF2B5EF4-FFF2-40B4-BE49-F238E27FC236}">
                <a16:creationId xmlns:a16="http://schemas.microsoft.com/office/drawing/2014/main" id="{A9C61DA3-030C-141B-D759-A51FE71D89AA}"/>
              </a:ext>
            </a:extLst>
          </p:cNvPr>
          <p:cNvSpPr>
            <a:spLocks noGrp="1"/>
          </p:cNvSpPr>
          <p:nvPr>
            <p:ph type="dt" sz="half" idx="11"/>
          </p:nvPr>
        </p:nvSpPr>
        <p:spPr/>
        <p:txBody>
          <a:bodyPr/>
          <a:lstStyle>
            <a:lvl1pPr>
              <a:defRPr/>
            </a:lvl1pPr>
          </a:lstStyle>
          <a:p>
            <a:pPr>
              <a:defRPr/>
            </a:pPr>
            <a:endParaRPr lang="nl-NL"/>
          </a:p>
        </p:txBody>
      </p:sp>
      <p:sp>
        <p:nvSpPr>
          <p:cNvPr id="6" name="Tijdelijke aanduiding voor dianummer 22">
            <a:extLst>
              <a:ext uri="{FF2B5EF4-FFF2-40B4-BE49-F238E27FC236}">
                <a16:creationId xmlns:a16="http://schemas.microsoft.com/office/drawing/2014/main" id="{D4055794-A4E1-287A-CBE3-51DDC9DC9B17}"/>
              </a:ext>
            </a:extLst>
          </p:cNvPr>
          <p:cNvSpPr>
            <a:spLocks noGrp="1"/>
          </p:cNvSpPr>
          <p:nvPr>
            <p:ph type="sldNum" sz="quarter" idx="12"/>
          </p:nvPr>
        </p:nvSpPr>
        <p:spPr/>
        <p:txBody>
          <a:bodyPr/>
          <a:lstStyle>
            <a:lvl1pPr>
              <a:defRPr/>
            </a:lvl1pPr>
          </a:lstStyle>
          <a:p>
            <a:pPr>
              <a:defRPr/>
            </a:pPr>
            <a:fld id="{EB313A56-EB05-4C68-AFAC-3D47D9735FF9}" type="slidenum">
              <a:rPr lang="nl-NL" altLang="nl-BE"/>
              <a:pPr>
                <a:defRPr/>
              </a:pPr>
              <a:t>‹nr.›</a:t>
            </a:fld>
            <a:endParaRPr lang="nl-NL" altLang="nl-BE"/>
          </a:p>
        </p:txBody>
      </p:sp>
    </p:spTree>
    <p:extLst>
      <p:ext uri="{BB962C8B-B14F-4D97-AF65-F5344CB8AC3E}">
        <p14:creationId xmlns:p14="http://schemas.microsoft.com/office/powerpoint/2010/main" val="2557561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19"/>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924512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3543"/>
              <a:buFont typeface="Trebuchet MS"/>
              <a:buNone/>
              <a:defRPr sz="27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20"/>
          <p:cNvSpPr txBox="1">
            <a:spLocks noGrp="1"/>
          </p:cNvSpPr>
          <p:nvPr>
            <p:ph type="body" idx="1"/>
          </p:nvPr>
        </p:nvSpPr>
        <p:spPr>
          <a:xfrm>
            <a:off x="508000" y="2160590"/>
            <a:ext cx="6447420"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29" name="Google Shape;29;p20"/>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892590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508001" y="2160589"/>
            <a:ext cx="3137973"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35" name="Google Shape;35;p21"/>
          <p:cNvSpPr txBox="1">
            <a:spLocks noGrp="1"/>
          </p:cNvSpPr>
          <p:nvPr>
            <p:ph type="body" idx="2"/>
          </p:nvPr>
        </p:nvSpPr>
        <p:spPr>
          <a:xfrm>
            <a:off x="3817478" y="2160590"/>
            <a:ext cx="3137973"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36" name="Google Shape;36;p21"/>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21"/>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21"/>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689661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9"/>
        <p:cNvGrpSpPr/>
        <p:nvPr/>
      </p:nvGrpSpPr>
      <p:grpSpPr>
        <a:xfrm>
          <a:off x="0" y="0"/>
          <a:ext cx="0" cy="0"/>
          <a:chOff x="0" y="0"/>
          <a:chExt cx="0" cy="0"/>
        </a:xfrm>
      </p:grpSpPr>
      <p:sp>
        <p:nvSpPr>
          <p:cNvPr id="40" name="Google Shape;40;p22"/>
          <p:cNvSpPr txBox="1">
            <a:spLocks noGrp="1"/>
          </p:cNvSpPr>
          <p:nvPr>
            <p:ph type="title"/>
          </p:nvPr>
        </p:nvSpPr>
        <p:spPr>
          <a:xfrm>
            <a:off x="508000" y="1498604"/>
            <a:ext cx="2890822" cy="1278582"/>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1968"/>
              <a:buFont typeface="Trebuchet MS"/>
              <a:buNone/>
              <a:defRPr sz="15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22"/>
          <p:cNvSpPr txBox="1">
            <a:spLocks noGrp="1"/>
          </p:cNvSpPr>
          <p:nvPr>
            <p:ph type="body" idx="1"/>
          </p:nvPr>
        </p:nvSpPr>
        <p:spPr>
          <a:xfrm>
            <a:off x="3570346" y="514925"/>
            <a:ext cx="3385124" cy="5526370"/>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42" name="Google Shape;42;p22"/>
          <p:cNvSpPr txBox="1">
            <a:spLocks noGrp="1"/>
          </p:cNvSpPr>
          <p:nvPr>
            <p:ph type="body" idx="2"/>
          </p:nvPr>
        </p:nvSpPr>
        <p:spPr>
          <a:xfrm>
            <a:off x="508000" y="2777069"/>
            <a:ext cx="2890822" cy="2584380"/>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102"/>
              <a:buNone/>
              <a:defRPr sz="1050"/>
            </a:lvl1pPr>
            <a:lvl2pPr marL="696864" lvl="1" indent="-174216" algn="l" rtl="0">
              <a:spcBef>
                <a:spcPts val="750"/>
              </a:spcBef>
              <a:spcAft>
                <a:spcPts val="0"/>
              </a:spcAft>
              <a:buSzPts val="1102"/>
              <a:buNone/>
              <a:defRPr sz="1050"/>
            </a:lvl2pPr>
            <a:lvl3pPr marL="1045296" lvl="2" indent="-174216" algn="l" rtl="0">
              <a:spcBef>
                <a:spcPts val="750"/>
              </a:spcBef>
              <a:spcAft>
                <a:spcPts val="0"/>
              </a:spcAft>
              <a:buSzPts val="945"/>
              <a:buNone/>
              <a:defRPr sz="900"/>
            </a:lvl3pPr>
            <a:lvl4pPr marL="1393728" lvl="3" indent="-174216" algn="l" rtl="0">
              <a:spcBef>
                <a:spcPts val="750"/>
              </a:spcBef>
              <a:spcAft>
                <a:spcPts val="0"/>
              </a:spcAft>
              <a:buSzPts val="787"/>
              <a:buNone/>
              <a:defRPr sz="750"/>
            </a:lvl4pPr>
            <a:lvl5pPr marL="1742161" lvl="4" indent="-174216" algn="l" rtl="0">
              <a:spcBef>
                <a:spcPts val="750"/>
              </a:spcBef>
              <a:spcAft>
                <a:spcPts val="0"/>
              </a:spcAft>
              <a:buSzPts val="787"/>
              <a:buNone/>
              <a:defRPr sz="750"/>
            </a:lvl5pPr>
            <a:lvl6pPr marL="2090593" lvl="5" indent="-174216" algn="l" rtl="0">
              <a:spcBef>
                <a:spcPts val="750"/>
              </a:spcBef>
              <a:spcAft>
                <a:spcPts val="0"/>
              </a:spcAft>
              <a:buSzPts val="787"/>
              <a:buNone/>
              <a:defRPr sz="750"/>
            </a:lvl6pPr>
            <a:lvl7pPr marL="2439025" lvl="6" indent="-174216" algn="l" rtl="0">
              <a:spcBef>
                <a:spcPts val="750"/>
              </a:spcBef>
              <a:spcAft>
                <a:spcPts val="0"/>
              </a:spcAft>
              <a:buSzPts val="787"/>
              <a:buNone/>
              <a:defRPr sz="750"/>
            </a:lvl7pPr>
            <a:lvl8pPr marL="2787457" lvl="7" indent="-174216" algn="l" rtl="0">
              <a:spcBef>
                <a:spcPts val="750"/>
              </a:spcBef>
              <a:spcAft>
                <a:spcPts val="0"/>
              </a:spcAft>
              <a:buSzPts val="787"/>
              <a:buNone/>
              <a:defRPr sz="750"/>
            </a:lvl8pPr>
            <a:lvl9pPr marL="3135889" lvl="8" indent="-174216" algn="l" rtl="0">
              <a:spcBef>
                <a:spcPts val="750"/>
              </a:spcBef>
              <a:spcAft>
                <a:spcPts val="0"/>
              </a:spcAft>
              <a:buSzPts val="787"/>
              <a:buNone/>
              <a:defRPr sz="750"/>
            </a:lvl9pPr>
          </a:lstStyle>
          <a:p>
            <a:endParaRPr/>
          </a:p>
        </p:txBody>
      </p:sp>
      <p:sp>
        <p:nvSpPr>
          <p:cNvPr id="43" name="Google Shape;43;p22"/>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949775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46"/>
        <p:cNvGrpSpPr/>
        <p:nvPr/>
      </p:nvGrpSpPr>
      <p:grpSpPr>
        <a:xfrm>
          <a:off x="0" y="0"/>
          <a:ext cx="0" cy="0"/>
          <a:chOff x="0" y="0"/>
          <a:chExt cx="0" cy="0"/>
        </a:xfrm>
      </p:grpSpPr>
      <p:grpSp>
        <p:nvGrpSpPr>
          <p:cNvPr id="47" name="Google Shape;47;p23"/>
          <p:cNvGrpSpPr/>
          <p:nvPr/>
        </p:nvGrpSpPr>
        <p:grpSpPr>
          <a:xfrm>
            <a:off x="-78" y="-8466"/>
            <a:ext cx="9144042" cy="6866488"/>
            <a:chOff x="-104" y="-8467"/>
            <a:chExt cx="12192237" cy="6866580"/>
          </a:xfrm>
        </p:grpSpPr>
        <p:cxnSp>
          <p:nvCxnSpPr>
            <p:cNvPr id="48" name="Google Shape;48;p2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9" name="Google Shape;49;p23"/>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0" name="Google Shape;50;p2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51" name="Google Shape;51;p2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2" name="Google Shape;52;p23"/>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3"/>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sp>
        <p:sp>
          <p:nvSpPr>
            <p:cNvPr id="54" name="Google Shape;54;p2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4"/>
            </a:solidFill>
            <a:ln>
              <a:noFill/>
            </a:ln>
          </p:spPr>
        </p:sp>
        <p:sp>
          <p:nvSpPr>
            <p:cNvPr id="55" name="Google Shape;55;p2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56" name="Google Shape;56;p23"/>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3"/>
            <p:cNvSpPr/>
            <p:nvPr/>
          </p:nvSpPr>
          <p:spPr>
            <a:xfrm rot="10800000">
              <a:off x="-104" y="54"/>
              <a:ext cx="842700" cy="5666100"/>
            </a:xfrm>
            <a:prstGeom prst="triangle">
              <a:avLst>
                <a:gd name="adj" fmla="val 10000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23"/>
          <p:cNvSpPr txBox="1">
            <a:spLocks noGrp="1"/>
          </p:cNvSpPr>
          <p:nvPr>
            <p:ph type="ctrTitle"/>
          </p:nvPr>
        </p:nvSpPr>
        <p:spPr>
          <a:xfrm>
            <a:off x="1130300" y="2404534"/>
            <a:ext cx="5825313" cy="1646263"/>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Clr>
                <a:schemeClr val="accent1"/>
              </a:buClr>
              <a:buSzPts val="5314"/>
              <a:buFont typeface="Trebuchet MS"/>
              <a:buNone/>
              <a:defRPr sz="4050">
                <a:solidFill>
                  <a:schemeClr val="accen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23"/>
          <p:cNvSpPr txBox="1">
            <a:spLocks noGrp="1"/>
          </p:cNvSpPr>
          <p:nvPr>
            <p:ph type="subTitle" idx="1"/>
          </p:nvPr>
        </p:nvSpPr>
        <p:spPr>
          <a:xfrm>
            <a:off x="1130300" y="4050834"/>
            <a:ext cx="5825313" cy="1096783"/>
          </a:xfrm>
          <a:prstGeom prst="rect">
            <a:avLst/>
          </a:prstGeom>
          <a:noFill/>
          <a:ln>
            <a:noFill/>
          </a:ln>
        </p:spPr>
        <p:txBody>
          <a:bodyPr spcFirstLastPara="1" wrap="square" lIns="91425" tIns="45700" rIns="91425" bIns="45700" anchor="t" anchorCtr="0">
            <a:normAutofit/>
          </a:bodyPr>
          <a:lstStyle>
            <a:lvl1pPr lvl="0" algn="r" rtl="0">
              <a:spcBef>
                <a:spcPts val="750"/>
              </a:spcBef>
              <a:spcAft>
                <a:spcPts val="0"/>
              </a:spcAft>
              <a:buSzPts val="1417"/>
              <a:buNone/>
              <a:defRPr>
                <a:solidFill>
                  <a:srgbClr val="7F7F7F"/>
                </a:solidFill>
              </a:defRPr>
            </a:lvl1pPr>
            <a:lvl2pPr lvl="1" algn="ctr" rtl="0">
              <a:spcBef>
                <a:spcPts val="750"/>
              </a:spcBef>
              <a:spcAft>
                <a:spcPts val="0"/>
              </a:spcAft>
              <a:buSzPts val="1260"/>
              <a:buNone/>
              <a:defRPr>
                <a:solidFill>
                  <a:srgbClr val="888888"/>
                </a:solidFill>
              </a:defRPr>
            </a:lvl2pPr>
            <a:lvl3pPr lvl="2" algn="ctr" rtl="0">
              <a:spcBef>
                <a:spcPts val="750"/>
              </a:spcBef>
              <a:spcAft>
                <a:spcPts val="0"/>
              </a:spcAft>
              <a:buSzPts val="1102"/>
              <a:buNone/>
              <a:defRPr>
                <a:solidFill>
                  <a:srgbClr val="888888"/>
                </a:solidFill>
              </a:defRPr>
            </a:lvl3pPr>
            <a:lvl4pPr lvl="3" algn="ctr" rtl="0">
              <a:spcBef>
                <a:spcPts val="750"/>
              </a:spcBef>
              <a:spcAft>
                <a:spcPts val="0"/>
              </a:spcAft>
              <a:buSzPts val="945"/>
              <a:buNone/>
              <a:defRPr>
                <a:solidFill>
                  <a:srgbClr val="888888"/>
                </a:solidFill>
              </a:defRPr>
            </a:lvl4pPr>
            <a:lvl5pPr lvl="4" algn="ctr" rtl="0">
              <a:spcBef>
                <a:spcPts val="750"/>
              </a:spcBef>
              <a:spcAft>
                <a:spcPts val="0"/>
              </a:spcAft>
              <a:buSzPts val="945"/>
              <a:buNone/>
              <a:defRPr>
                <a:solidFill>
                  <a:srgbClr val="888888"/>
                </a:solidFill>
              </a:defRPr>
            </a:lvl5pPr>
            <a:lvl6pPr lvl="5" algn="ctr" rtl="0">
              <a:spcBef>
                <a:spcPts val="750"/>
              </a:spcBef>
              <a:spcAft>
                <a:spcPts val="0"/>
              </a:spcAft>
              <a:buSzPts val="945"/>
              <a:buNone/>
              <a:defRPr>
                <a:solidFill>
                  <a:srgbClr val="888888"/>
                </a:solidFill>
              </a:defRPr>
            </a:lvl6pPr>
            <a:lvl7pPr lvl="6" algn="ctr" rtl="0">
              <a:spcBef>
                <a:spcPts val="750"/>
              </a:spcBef>
              <a:spcAft>
                <a:spcPts val="0"/>
              </a:spcAft>
              <a:buSzPts val="945"/>
              <a:buNone/>
              <a:defRPr>
                <a:solidFill>
                  <a:srgbClr val="888888"/>
                </a:solidFill>
              </a:defRPr>
            </a:lvl7pPr>
            <a:lvl8pPr lvl="7" algn="ctr" rtl="0">
              <a:spcBef>
                <a:spcPts val="750"/>
              </a:spcBef>
              <a:spcAft>
                <a:spcPts val="0"/>
              </a:spcAft>
              <a:buSzPts val="945"/>
              <a:buNone/>
              <a:defRPr>
                <a:solidFill>
                  <a:srgbClr val="888888"/>
                </a:solidFill>
              </a:defRPr>
            </a:lvl8pPr>
            <a:lvl9pPr lvl="8" algn="ctr" rtl="0">
              <a:spcBef>
                <a:spcPts val="750"/>
              </a:spcBef>
              <a:spcAft>
                <a:spcPts val="0"/>
              </a:spcAft>
              <a:buSzPts val="945"/>
              <a:buNone/>
              <a:defRPr>
                <a:solidFill>
                  <a:srgbClr val="888888"/>
                </a:solidFill>
              </a:defRPr>
            </a:lvl9pPr>
          </a:lstStyle>
          <a:p>
            <a:endParaRPr/>
          </a:p>
        </p:txBody>
      </p:sp>
      <p:sp>
        <p:nvSpPr>
          <p:cNvPr id="60" name="Google Shape;60;p23"/>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521340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508001" y="2700867"/>
            <a:ext cx="6447420" cy="1826701"/>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3936"/>
              <a:buFont typeface="Trebuchet MS"/>
              <a:buNone/>
              <a:defRPr sz="3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24"/>
          <p:cNvSpPr txBox="1">
            <a:spLocks noGrp="1"/>
          </p:cNvSpPr>
          <p:nvPr>
            <p:ph type="body" idx="1"/>
          </p:nvPr>
        </p:nvSpPr>
        <p:spPr>
          <a:xfrm>
            <a:off x="508001" y="4527448"/>
            <a:ext cx="6447420" cy="860281"/>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574"/>
              <a:buNone/>
              <a:defRPr sz="1500">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66" name="Google Shape;66;p24"/>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24"/>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24"/>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277297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
        <p:cNvGrpSpPr/>
        <p:nvPr/>
      </p:nvGrpSpPr>
      <p:grpSpPr>
        <a:xfrm>
          <a:off x="0" y="0"/>
          <a:ext cx="0" cy="0"/>
          <a:chOff x="0" y="0"/>
          <a:chExt cx="0" cy="0"/>
        </a:xfrm>
      </p:grpSpPr>
      <p:sp>
        <p:nvSpPr>
          <p:cNvPr id="70" name="Google Shape;70;p25"/>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3543"/>
              <a:buFont typeface="Trebuchet MS"/>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25"/>
          <p:cNvSpPr txBox="1">
            <a:spLocks noGrp="1"/>
          </p:cNvSpPr>
          <p:nvPr>
            <p:ph type="body" idx="1"/>
          </p:nvPr>
        </p:nvSpPr>
        <p:spPr>
          <a:xfrm>
            <a:off x="506809" y="2160983"/>
            <a:ext cx="3139116" cy="576151"/>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None/>
              <a:defRPr sz="1800" b="0"/>
            </a:lvl1pPr>
            <a:lvl2pPr marL="696864" lvl="1" indent="-174216" algn="l" rtl="0">
              <a:spcBef>
                <a:spcPts val="750"/>
              </a:spcBef>
              <a:spcAft>
                <a:spcPts val="0"/>
              </a:spcAft>
              <a:buSzPts val="1574"/>
              <a:buNone/>
              <a:defRPr sz="1500" b="1"/>
            </a:lvl2pPr>
            <a:lvl3pPr marL="1045296" lvl="2" indent="-174216" algn="l" rtl="0">
              <a:spcBef>
                <a:spcPts val="750"/>
              </a:spcBef>
              <a:spcAft>
                <a:spcPts val="0"/>
              </a:spcAft>
              <a:buSzPts val="1417"/>
              <a:buNone/>
              <a:defRPr sz="1349" b="1"/>
            </a:lvl3pPr>
            <a:lvl4pPr marL="1393728" lvl="3" indent="-174216" algn="l" rtl="0">
              <a:spcBef>
                <a:spcPts val="750"/>
              </a:spcBef>
              <a:spcAft>
                <a:spcPts val="0"/>
              </a:spcAft>
              <a:buSzPts val="1260"/>
              <a:buNone/>
              <a:defRPr sz="1200" b="1"/>
            </a:lvl4pPr>
            <a:lvl5pPr marL="1742161" lvl="4" indent="-174216" algn="l" rtl="0">
              <a:spcBef>
                <a:spcPts val="750"/>
              </a:spcBef>
              <a:spcAft>
                <a:spcPts val="0"/>
              </a:spcAft>
              <a:buSzPts val="1260"/>
              <a:buNone/>
              <a:defRPr sz="1200" b="1"/>
            </a:lvl5pPr>
            <a:lvl6pPr marL="2090593" lvl="5" indent="-174216" algn="l" rtl="0">
              <a:spcBef>
                <a:spcPts val="750"/>
              </a:spcBef>
              <a:spcAft>
                <a:spcPts val="0"/>
              </a:spcAft>
              <a:buSzPts val="1260"/>
              <a:buNone/>
              <a:defRPr sz="1200" b="1"/>
            </a:lvl6pPr>
            <a:lvl7pPr marL="2439025" lvl="6" indent="-174216" algn="l" rtl="0">
              <a:spcBef>
                <a:spcPts val="750"/>
              </a:spcBef>
              <a:spcAft>
                <a:spcPts val="0"/>
              </a:spcAft>
              <a:buSzPts val="1260"/>
              <a:buNone/>
              <a:defRPr sz="1200" b="1"/>
            </a:lvl7pPr>
            <a:lvl8pPr marL="2787457" lvl="7" indent="-174216" algn="l" rtl="0">
              <a:spcBef>
                <a:spcPts val="750"/>
              </a:spcBef>
              <a:spcAft>
                <a:spcPts val="0"/>
              </a:spcAft>
              <a:buSzPts val="1260"/>
              <a:buNone/>
              <a:defRPr sz="1200" b="1"/>
            </a:lvl8pPr>
            <a:lvl9pPr marL="3135889" lvl="8" indent="-174216" algn="l" rtl="0">
              <a:spcBef>
                <a:spcPts val="750"/>
              </a:spcBef>
              <a:spcAft>
                <a:spcPts val="0"/>
              </a:spcAft>
              <a:buSzPts val="1260"/>
              <a:buNone/>
              <a:defRPr sz="1200" b="1"/>
            </a:lvl9pPr>
          </a:lstStyle>
          <a:p>
            <a:endParaRPr/>
          </a:p>
        </p:txBody>
      </p:sp>
      <p:sp>
        <p:nvSpPr>
          <p:cNvPr id="72" name="Google Shape;72;p25"/>
          <p:cNvSpPr txBox="1">
            <a:spLocks noGrp="1"/>
          </p:cNvSpPr>
          <p:nvPr>
            <p:ph type="body" idx="2"/>
          </p:nvPr>
        </p:nvSpPr>
        <p:spPr>
          <a:xfrm>
            <a:off x="506809" y="2737245"/>
            <a:ext cx="3139116" cy="3304228"/>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73" name="Google Shape;73;p25"/>
          <p:cNvSpPr txBox="1">
            <a:spLocks noGrp="1"/>
          </p:cNvSpPr>
          <p:nvPr>
            <p:ph type="body" idx="3"/>
          </p:nvPr>
        </p:nvSpPr>
        <p:spPr>
          <a:xfrm>
            <a:off x="3816287" y="2160983"/>
            <a:ext cx="3139116" cy="576151"/>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None/>
              <a:defRPr sz="1800" b="0"/>
            </a:lvl1pPr>
            <a:lvl2pPr marL="696864" lvl="1" indent="-174216" algn="l" rtl="0">
              <a:spcBef>
                <a:spcPts val="750"/>
              </a:spcBef>
              <a:spcAft>
                <a:spcPts val="0"/>
              </a:spcAft>
              <a:buSzPts val="1574"/>
              <a:buNone/>
              <a:defRPr sz="1500" b="1"/>
            </a:lvl2pPr>
            <a:lvl3pPr marL="1045296" lvl="2" indent="-174216" algn="l" rtl="0">
              <a:spcBef>
                <a:spcPts val="750"/>
              </a:spcBef>
              <a:spcAft>
                <a:spcPts val="0"/>
              </a:spcAft>
              <a:buSzPts val="1417"/>
              <a:buNone/>
              <a:defRPr sz="1349" b="1"/>
            </a:lvl3pPr>
            <a:lvl4pPr marL="1393728" lvl="3" indent="-174216" algn="l" rtl="0">
              <a:spcBef>
                <a:spcPts val="750"/>
              </a:spcBef>
              <a:spcAft>
                <a:spcPts val="0"/>
              </a:spcAft>
              <a:buSzPts val="1260"/>
              <a:buNone/>
              <a:defRPr sz="1200" b="1"/>
            </a:lvl4pPr>
            <a:lvl5pPr marL="1742161" lvl="4" indent="-174216" algn="l" rtl="0">
              <a:spcBef>
                <a:spcPts val="750"/>
              </a:spcBef>
              <a:spcAft>
                <a:spcPts val="0"/>
              </a:spcAft>
              <a:buSzPts val="1260"/>
              <a:buNone/>
              <a:defRPr sz="1200" b="1"/>
            </a:lvl5pPr>
            <a:lvl6pPr marL="2090593" lvl="5" indent="-174216" algn="l" rtl="0">
              <a:spcBef>
                <a:spcPts val="750"/>
              </a:spcBef>
              <a:spcAft>
                <a:spcPts val="0"/>
              </a:spcAft>
              <a:buSzPts val="1260"/>
              <a:buNone/>
              <a:defRPr sz="1200" b="1"/>
            </a:lvl6pPr>
            <a:lvl7pPr marL="2439025" lvl="6" indent="-174216" algn="l" rtl="0">
              <a:spcBef>
                <a:spcPts val="750"/>
              </a:spcBef>
              <a:spcAft>
                <a:spcPts val="0"/>
              </a:spcAft>
              <a:buSzPts val="1260"/>
              <a:buNone/>
              <a:defRPr sz="1200" b="1"/>
            </a:lvl7pPr>
            <a:lvl8pPr marL="2787457" lvl="7" indent="-174216" algn="l" rtl="0">
              <a:spcBef>
                <a:spcPts val="750"/>
              </a:spcBef>
              <a:spcAft>
                <a:spcPts val="0"/>
              </a:spcAft>
              <a:buSzPts val="1260"/>
              <a:buNone/>
              <a:defRPr sz="1200" b="1"/>
            </a:lvl8pPr>
            <a:lvl9pPr marL="3135889" lvl="8" indent="-174216" algn="l" rtl="0">
              <a:spcBef>
                <a:spcPts val="750"/>
              </a:spcBef>
              <a:spcAft>
                <a:spcPts val="0"/>
              </a:spcAft>
              <a:buSzPts val="1260"/>
              <a:buNone/>
              <a:defRPr sz="1200" b="1"/>
            </a:lvl9pPr>
          </a:lstStyle>
          <a:p>
            <a:endParaRPr/>
          </a:p>
        </p:txBody>
      </p:sp>
      <p:sp>
        <p:nvSpPr>
          <p:cNvPr id="74" name="Google Shape;74;p25"/>
          <p:cNvSpPr txBox="1">
            <a:spLocks noGrp="1"/>
          </p:cNvSpPr>
          <p:nvPr>
            <p:ph type="body" idx="4"/>
          </p:nvPr>
        </p:nvSpPr>
        <p:spPr>
          <a:xfrm>
            <a:off x="3816288" y="2737245"/>
            <a:ext cx="3139116" cy="3304228"/>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75" name="Google Shape;75;p25"/>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669855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26"/>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26"/>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26"/>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74857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C143694-3685-8C85-636C-42E56BB9AFE3}"/>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3">
            <a:extLst>
              <a:ext uri="{FF2B5EF4-FFF2-40B4-BE49-F238E27FC236}">
                <a16:creationId xmlns:a16="http://schemas.microsoft.com/office/drawing/2014/main" id="{342228EC-F471-6EBE-E1EF-7D6E13D7AA7F}"/>
              </a:ext>
            </a:extLst>
          </p:cNvPr>
          <p:cNvSpPr>
            <a:spLocks noGrp="1"/>
          </p:cNvSpPr>
          <p:nvPr>
            <p:ph type="dt" sz="half" idx="10"/>
          </p:nvPr>
        </p:nvSpPr>
        <p:spPr/>
        <p:txBody>
          <a:bodyPr/>
          <a:lstStyle>
            <a:lvl1pPr>
              <a:defRPr/>
            </a:lvl1pPr>
            <a:extLst/>
          </a:lstStyle>
          <a:p>
            <a:pPr>
              <a:defRPr/>
            </a:pPr>
            <a:endParaRPr lang="nl-NL"/>
          </a:p>
        </p:txBody>
      </p:sp>
      <p:sp>
        <p:nvSpPr>
          <p:cNvPr id="6" name="Tijdelijke aanduiding voor voettekst 4">
            <a:extLst>
              <a:ext uri="{FF2B5EF4-FFF2-40B4-BE49-F238E27FC236}">
                <a16:creationId xmlns:a16="http://schemas.microsoft.com/office/drawing/2014/main" id="{97EB6F24-309D-CEF6-C9B5-13CF7DDD18EB}"/>
              </a:ext>
            </a:extLst>
          </p:cNvPr>
          <p:cNvSpPr>
            <a:spLocks noGrp="1"/>
          </p:cNvSpPr>
          <p:nvPr>
            <p:ph type="ftr" sz="quarter" idx="11"/>
          </p:nvPr>
        </p:nvSpPr>
        <p:spPr/>
        <p:txBody>
          <a:bodyPr/>
          <a:lstStyle>
            <a:lvl1pPr>
              <a:defRPr/>
            </a:lvl1pPr>
            <a:extLst/>
          </a:lstStyle>
          <a:p>
            <a:pPr>
              <a:defRPr/>
            </a:pPr>
            <a:endParaRPr lang="nl-NL"/>
          </a:p>
        </p:txBody>
      </p:sp>
      <p:sp>
        <p:nvSpPr>
          <p:cNvPr id="7" name="Tijdelijke aanduiding voor dianummer 5">
            <a:extLst>
              <a:ext uri="{FF2B5EF4-FFF2-40B4-BE49-F238E27FC236}">
                <a16:creationId xmlns:a16="http://schemas.microsoft.com/office/drawing/2014/main" id="{A3C57D19-065E-3D22-9A7E-CE804A5A9464}"/>
              </a:ext>
            </a:extLst>
          </p:cNvPr>
          <p:cNvSpPr>
            <a:spLocks noGrp="1"/>
          </p:cNvSpPr>
          <p:nvPr>
            <p:ph type="sldNum" sz="quarter" idx="12"/>
          </p:nvPr>
        </p:nvSpPr>
        <p:spPr/>
        <p:txBody>
          <a:bodyPr/>
          <a:lstStyle>
            <a:lvl1pPr>
              <a:defRPr/>
            </a:lvl1pPr>
          </a:lstStyle>
          <a:p>
            <a:pPr>
              <a:defRPr/>
            </a:pPr>
            <a:fld id="{6BD69089-9A9E-4132-885F-ABDE075CD0B1}" type="slidenum">
              <a:rPr lang="nl-NL" altLang="nl-BE"/>
              <a:pPr>
                <a:defRPr/>
              </a:pPr>
              <a:t>‹nr.›</a:t>
            </a:fld>
            <a:endParaRPr lang="nl-NL" altLang="nl-BE"/>
          </a:p>
        </p:txBody>
      </p:sp>
    </p:spTree>
    <p:extLst>
      <p:ext uri="{BB962C8B-B14F-4D97-AF65-F5344CB8AC3E}">
        <p14:creationId xmlns:p14="http://schemas.microsoft.com/office/powerpoint/2010/main" val="2120144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a:off x="508001" y="4800599"/>
            <a:ext cx="6447420" cy="566626"/>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2362"/>
              <a:buFont typeface="Trebuchet MS"/>
              <a:buNone/>
              <a:defRPr sz="1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27"/>
          <p:cNvSpPr>
            <a:spLocks noGrp="1"/>
          </p:cNvSpPr>
          <p:nvPr>
            <p:ph type="pic" idx="2"/>
          </p:nvPr>
        </p:nvSpPr>
        <p:spPr>
          <a:xfrm>
            <a:off x="508000" y="609600"/>
            <a:ext cx="6447420" cy="3845816"/>
          </a:xfrm>
          <a:prstGeom prst="rect">
            <a:avLst/>
          </a:prstGeom>
          <a:noFill/>
          <a:ln>
            <a:noFill/>
          </a:ln>
        </p:spPr>
      </p:sp>
      <p:sp>
        <p:nvSpPr>
          <p:cNvPr id="86" name="Google Shape;86;p27"/>
          <p:cNvSpPr txBox="1">
            <a:spLocks noGrp="1"/>
          </p:cNvSpPr>
          <p:nvPr>
            <p:ph type="body" idx="1"/>
          </p:nvPr>
        </p:nvSpPr>
        <p:spPr>
          <a:xfrm>
            <a:off x="508001" y="5367338"/>
            <a:ext cx="6447420" cy="674127"/>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945"/>
              <a:buNone/>
              <a:defRPr sz="900"/>
            </a:lvl1pPr>
            <a:lvl2pPr marL="696864" lvl="1" indent="-174216" algn="l" rtl="0">
              <a:spcBef>
                <a:spcPts val="750"/>
              </a:spcBef>
              <a:spcAft>
                <a:spcPts val="0"/>
              </a:spcAft>
              <a:buSzPts val="945"/>
              <a:buNone/>
              <a:defRPr sz="900"/>
            </a:lvl2pPr>
            <a:lvl3pPr marL="1045296" lvl="2" indent="-174216" algn="l" rtl="0">
              <a:spcBef>
                <a:spcPts val="750"/>
              </a:spcBef>
              <a:spcAft>
                <a:spcPts val="0"/>
              </a:spcAft>
              <a:buSzPts val="787"/>
              <a:buNone/>
              <a:defRPr sz="750"/>
            </a:lvl3pPr>
            <a:lvl4pPr marL="1393728" lvl="3" indent="-174216" algn="l" rtl="0">
              <a:spcBef>
                <a:spcPts val="750"/>
              </a:spcBef>
              <a:spcAft>
                <a:spcPts val="0"/>
              </a:spcAft>
              <a:buSzPts val="709"/>
              <a:buNone/>
              <a:defRPr sz="674"/>
            </a:lvl4pPr>
            <a:lvl5pPr marL="1742161" lvl="4" indent="-174216" algn="l" rtl="0">
              <a:spcBef>
                <a:spcPts val="750"/>
              </a:spcBef>
              <a:spcAft>
                <a:spcPts val="0"/>
              </a:spcAft>
              <a:buSzPts val="709"/>
              <a:buNone/>
              <a:defRPr sz="674"/>
            </a:lvl5pPr>
            <a:lvl6pPr marL="2090593" lvl="5" indent="-174216" algn="l" rtl="0">
              <a:spcBef>
                <a:spcPts val="750"/>
              </a:spcBef>
              <a:spcAft>
                <a:spcPts val="0"/>
              </a:spcAft>
              <a:buSzPts val="709"/>
              <a:buNone/>
              <a:defRPr sz="674"/>
            </a:lvl6pPr>
            <a:lvl7pPr marL="2439025" lvl="6" indent="-174216" algn="l" rtl="0">
              <a:spcBef>
                <a:spcPts val="750"/>
              </a:spcBef>
              <a:spcAft>
                <a:spcPts val="0"/>
              </a:spcAft>
              <a:buSzPts val="709"/>
              <a:buNone/>
              <a:defRPr sz="674"/>
            </a:lvl7pPr>
            <a:lvl8pPr marL="2787457" lvl="7" indent="-174216" algn="l" rtl="0">
              <a:spcBef>
                <a:spcPts val="750"/>
              </a:spcBef>
              <a:spcAft>
                <a:spcPts val="0"/>
              </a:spcAft>
              <a:buSzPts val="709"/>
              <a:buNone/>
              <a:defRPr sz="674"/>
            </a:lvl8pPr>
            <a:lvl9pPr marL="3135889" lvl="8" indent="-174216" algn="l" rtl="0">
              <a:spcBef>
                <a:spcPts val="750"/>
              </a:spcBef>
              <a:spcAft>
                <a:spcPts val="0"/>
              </a:spcAft>
              <a:buSzPts val="709"/>
              <a:buNone/>
              <a:defRPr sz="674"/>
            </a:lvl9pPr>
          </a:lstStyle>
          <a:p>
            <a:endParaRPr/>
          </a:p>
        </p:txBody>
      </p:sp>
      <p:sp>
        <p:nvSpPr>
          <p:cNvPr id="87" name="Google Shape;87;p27"/>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27"/>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419901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28"/>
          <p:cNvSpPr txBox="1">
            <a:spLocks noGrp="1"/>
          </p:cNvSpPr>
          <p:nvPr>
            <p:ph type="title"/>
          </p:nvPr>
        </p:nvSpPr>
        <p:spPr>
          <a:xfrm>
            <a:off x="508001" y="609600"/>
            <a:ext cx="6447420" cy="3403565"/>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28"/>
          <p:cNvSpPr txBox="1">
            <a:spLocks noGrp="1"/>
          </p:cNvSpPr>
          <p:nvPr>
            <p:ph type="body" idx="1"/>
          </p:nvPr>
        </p:nvSpPr>
        <p:spPr>
          <a:xfrm>
            <a:off x="508001" y="4470400"/>
            <a:ext cx="6447420" cy="1570876"/>
          </a:xfrm>
          <a:prstGeom prst="rect">
            <a:avLst/>
          </a:prstGeom>
          <a:noFill/>
          <a:ln>
            <a:noFill/>
          </a:ln>
        </p:spPr>
        <p:txBody>
          <a:bodyPr spcFirstLastPara="1" wrap="square" lIns="91425" tIns="45700" rIns="91425" bIns="45700" anchor="ctr"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93" name="Google Shape;93;p28"/>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28"/>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28"/>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408674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29"/>
          <p:cNvSpPr txBox="1">
            <a:spLocks noGrp="1"/>
          </p:cNvSpPr>
          <p:nvPr>
            <p:ph type="title"/>
          </p:nvPr>
        </p:nvSpPr>
        <p:spPr>
          <a:xfrm>
            <a:off x="698501" y="609600"/>
            <a:ext cx="6070635"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9"/>
          <p:cNvSpPr txBox="1">
            <a:spLocks noGrp="1"/>
          </p:cNvSpPr>
          <p:nvPr>
            <p:ph type="body" idx="1"/>
          </p:nvPr>
        </p:nvSpPr>
        <p:spPr>
          <a:xfrm>
            <a:off x="1024605" y="3632200"/>
            <a:ext cx="5418348" cy="381016"/>
          </a:xfrm>
          <a:prstGeom prst="rect">
            <a:avLst/>
          </a:prstGeom>
          <a:noFill/>
          <a:ln>
            <a:noFill/>
          </a:ln>
        </p:spPr>
        <p:txBody>
          <a:bodyPr spcFirstLastPara="1" wrap="square" lIns="91425" tIns="45700" rIns="91425" bIns="45700" anchor="ctr" anchorCtr="0">
            <a:noAutofit/>
          </a:bodyPr>
          <a:lstStyle>
            <a:lvl1pPr marL="348432" lvl="0" indent="-174216" algn="l" rtl="0">
              <a:spcBef>
                <a:spcPts val="750"/>
              </a:spcBef>
              <a:spcAft>
                <a:spcPts val="0"/>
              </a:spcAft>
              <a:buSzPts val="1260"/>
              <a:buFont typeface="Trebuchet MS"/>
              <a:buNone/>
              <a:defRPr sz="1200">
                <a:solidFill>
                  <a:srgbClr val="7F7F7F"/>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99" name="Google Shape;99;p29"/>
          <p:cNvSpPr txBox="1">
            <a:spLocks noGrp="1"/>
          </p:cNvSpPr>
          <p:nvPr>
            <p:ph type="body" idx="2"/>
          </p:nvPr>
        </p:nvSpPr>
        <p:spPr>
          <a:xfrm>
            <a:off x="508001" y="4470400"/>
            <a:ext cx="6447420" cy="1570876"/>
          </a:xfrm>
          <a:prstGeom prst="rect">
            <a:avLst/>
          </a:prstGeom>
          <a:noFill/>
          <a:ln>
            <a:noFill/>
          </a:ln>
        </p:spPr>
        <p:txBody>
          <a:bodyPr spcFirstLastPara="1" wrap="square" lIns="91425" tIns="45700" rIns="91425" bIns="45700" anchor="ctr"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00" name="Google Shape;100;p29"/>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29"/>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29"/>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
        <p:nvSpPr>
          <p:cNvPr id="103" name="Google Shape;103;p29"/>
          <p:cNvSpPr txBox="1"/>
          <p:nvPr/>
        </p:nvSpPr>
        <p:spPr>
          <a:xfrm>
            <a:off x="406402" y="790379"/>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
        <p:nvSpPr>
          <p:cNvPr id="104" name="Google Shape;104;p29"/>
          <p:cNvSpPr txBox="1"/>
          <p:nvPr/>
        </p:nvSpPr>
        <p:spPr>
          <a:xfrm>
            <a:off x="6669758" y="2886557"/>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sz="1349">
              <a:solidFill>
                <a:srgbClr val="BFE471"/>
              </a:solidFill>
              <a:latin typeface="Arial"/>
              <a:ea typeface="Arial"/>
              <a:cs typeface="Arial"/>
              <a:sym typeface="Arial"/>
            </a:endParaRPr>
          </a:p>
        </p:txBody>
      </p:sp>
    </p:spTree>
    <p:extLst>
      <p:ext uri="{BB962C8B-B14F-4D97-AF65-F5344CB8AC3E}">
        <p14:creationId xmlns:p14="http://schemas.microsoft.com/office/powerpoint/2010/main" val="1189938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0"/>
          <p:cNvSpPr txBox="1">
            <a:spLocks noGrp="1"/>
          </p:cNvSpPr>
          <p:nvPr>
            <p:ph type="title"/>
          </p:nvPr>
        </p:nvSpPr>
        <p:spPr>
          <a:xfrm>
            <a:off x="508001" y="1931988"/>
            <a:ext cx="6447420" cy="2595538"/>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30"/>
          <p:cNvSpPr txBox="1">
            <a:spLocks noGrp="1"/>
          </p:cNvSpPr>
          <p:nvPr>
            <p:ph type="body" idx="1"/>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08" name="Google Shape;108;p30"/>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30"/>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30"/>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002428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1"/>
          <p:cNvSpPr txBox="1">
            <a:spLocks noGrp="1"/>
          </p:cNvSpPr>
          <p:nvPr>
            <p:ph type="title"/>
          </p:nvPr>
        </p:nvSpPr>
        <p:spPr>
          <a:xfrm>
            <a:off x="698501" y="609600"/>
            <a:ext cx="6070635"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31"/>
          <p:cNvSpPr txBox="1">
            <a:spLocks noGrp="1"/>
          </p:cNvSpPr>
          <p:nvPr>
            <p:ph type="body" idx="1"/>
          </p:nvPr>
        </p:nvSpPr>
        <p:spPr>
          <a:xfrm>
            <a:off x="508000" y="4013200"/>
            <a:ext cx="6447420" cy="514372"/>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Font typeface="Trebuchet MS"/>
              <a:buNone/>
              <a:defRPr sz="1800">
                <a:solidFill>
                  <a:srgbClr val="3F3F3F"/>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14" name="Google Shape;114;p31"/>
          <p:cNvSpPr txBox="1">
            <a:spLocks noGrp="1"/>
          </p:cNvSpPr>
          <p:nvPr>
            <p:ph type="body" idx="2"/>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15" name="Google Shape;115;p31"/>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31"/>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31"/>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
        <p:nvSpPr>
          <p:cNvPr id="118" name="Google Shape;118;p31"/>
          <p:cNvSpPr txBox="1"/>
          <p:nvPr/>
        </p:nvSpPr>
        <p:spPr>
          <a:xfrm>
            <a:off x="406402" y="790379"/>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
        <p:nvSpPr>
          <p:cNvPr id="119" name="Google Shape;119;p31"/>
          <p:cNvSpPr txBox="1"/>
          <p:nvPr/>
        </p:nvSpPr>
        <p:spPr>
          <a:xfrm>
            <a:off x="6669758" y="2886557"/>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Tree>
    <p:extLst>
      <p:ext uri="{BB962C8B-B14F-4D97-AF65-F5344CB8AC3E}">
        <p14:creationId xmlns:p14="http://schemas.microsoft.com/office/powerpoint/2010/main" val="1097660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2"/>
          <p:cNvSpPr txBox="1">
            <a:spLocks noGrp="1"/>
          </p:cNvSpPr>
          <p:nvPr>
            <p:ph type="title"/>
          </p:nvPr>
        </p:nvSpPr>
        <p:spPr>
          <a:xfrm>
            <a:off x="514349" y="609600"/>
            <a:ext cx="6441247"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32"/>
          <p:cNvSpPr txBox="1">
            <a:spLocks noGrp="1"/>
          </p:cNvSpPr>
          <p:nvPr>
            <p:ph type="body" idx="1"/>
          </p:nvPr>
        </p:nvSpPr>
        <p:spPr>
          <a:xfrm>
            <a:off x="508000" y="4013200"/>
            <a:ext cx="6447420" cy="514372"/>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Font typeface="Trebuchet MS"/>
              <a:buNone/>
              <a:defRPr sz="1800">
                <a:solidFill>
                  <a:schemeClr val="accent1"/>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23" name="Google Shape;123;p32"/>
          <p:cNvSpPr txBox="1">
            <a:spLocks noGrp="1"/>
          </p:cNvSpPr>
          <p:nvPr>
            <p:ph type="body" idx="2"/>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24" name="Google Shape;124;p32"/>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32"/>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32"/>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559631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33"/>
          <p:cNvSpPr txBox="1">
            <a:spLocks noGrp="1"/>
          </p:cNvSpPr>
          <p:nvPr>
            <p:ph type="body" idx="1"/>
          </p:nvPr>
        </p:nvSpPr>
        <p:spPr>
          <a:xfrm rot="5400000">
            <a:off x="1791465" y="877206"/>
            <a:ext cx="3880652" cy="6447420"/>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30" name="Google Shape;130;p33"/>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33"/>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33"/>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95439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3"/>
        <p:cNvGrpSpPr/>
        <p:nvPr/>
      </p:nvGrpSpPr>
      <p:grpSpPr>
        <a:xfrm>
          <a:off x="0" y="0"/>
          <a:ext cx="0" cy="0"/>
          <a:chOff x="0" y="0"/>
          <a:chExt cx="0" cy="0"/>
        </a:xfrm>
      </p:grpSpPr>
      <p:sp>
        <p:nvSpPr>
          <p:cNvPr id="134" name="Google Shape;134;p34"/>
          <p:cNvSpPr txBox="1">
            <a:spLocks noGrp="1"/>
          </p:cNvSpPr>
          <p:nvPr>
            <p:ph type="title"/>
          </p:nvPr>
        </p:nvSpPr>
        <p:spPr>
          <a:xfrm rot="5400000">
            <a:off x="3839293" y="2746075"/>
            <a:ext cx="5251494" cy="978545"/>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34"/>
          <p:cNvSpPr txBox="1">
            <a:spLocks noGrp="1"/>
          </p:cNvSpPr>
          <p:nvPr>
            <p:ph type="body" idx="1"/>
          </p:nvPr>
        </p:nvSpPr>
        <p:spPr>
          <a:xfrm rot="5400000">
            <a:off x="529809" y="587790"/>
            <a:ext cx="5251494" cy="5295115"/>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36" name="Google Shape;136;p34"/>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p34"/>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34"/>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796481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p:cSld name="Title, 2 Content">
    <p:spTree>
      <p:nvGrpSpPr>
        <p:cNvPr id="1" name="Shape 139"/>
        <p:cNvGrpSpPr/>
        <p:nvPr/>
      </p:nvGrpSpPr>
      <p:grpSpPr>
        <a:xfrm>
          <a:off x="0" y="0"/>
          <a:ext cx="0" cy="0"/>
          <a:chOff x="0" y="0"/>
          <a:chExt cx="0" cy="0"/>
        </a:xfrm>
      </p:grpSpPr>
      <p:sp>
        <p:nvSpPr>
          <p:cNvPr id="140" name="Google Shape;140;p35"/>
          <p:cNvSpPr txBox="1">
            <a:spLocks noGrp="1"/>
          </p:cNvSpPr>
          <p:nvPr>
            <p:ph type="title"/>
          </p:nvPr>
        </p:nvSpPr>
        <p:spPr>
          <a:xfrm>
            <a:off x="457081" y="273352"/>
            <a:ext cx="8229377" cy="1144682"/>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35"/>
          <p:cNvSpPr txBox="1">
            <a:spLocks noGrp="1"/>
          </p:cNvSpPr>
          <p:nvPr>
            <p:ph type="body" idx="1"/>
          </p:nvPr>
        </p:nvSpPr>
        <p:spPr>
          <a:xfrm>
            <a:off x="457081" y="1604514"/>
            <a:ext cx="4015691" cy="3977267"/>
          </a:xfrm>
          <a:prstGeom prst="rect">
            <a:avLst/>
          </a:prstGeom>
          <a:noFill/>
          <a:ln>
            <a:noFill/>
          </a:ln>
        </p:spPr>
        <p:txBody>
          <a:bodyPr spcFirstLastPara="1" wrap="square" lIns="0" tIns="0" rIns="0" bIns="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42" name="Google Shape;142;p35"/>
          <p:cNvSpPr txBox="1">
            <a:spLocks noGrp="1"/>
          </p:cNvSpPr>
          <p:nvPr>
            <p:ph type="body" idx="2"/>
          </p:nvPr>
        </p:nvSpPr>
        <p:spPr>
          <a:xfrm>
            <a:off x="4673968" y="1604514"/>
            <a:ext cx="4015691" cy="3977267"/>
          </a:xfrm>
          <a:prstGeom prst="rect">
            <a:avLst/>
          </a:prstGeom>
          <a:noFill/>
          <a:ln>
            <a:noFill/>
          </a:ln>
        </p:spPr>
        <p:txBody>
          <a:bodyPr spcFirstLastPara="1" wrap="square" lIns="0" tIns="0" rIns="0" bIns="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Tree>
    <p:extLst>
      <p:ext uri="{BB962C8B-B14F-4D97-AF65-F5344CB8AC3E}">
        <p14:creationId xmlns:p14="http://schemas.microsoft.com/office/powerpoint/2010/main" val="266346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81C1296-CD7C-5584-76E1-996B9F7D9955}"/>
              </a:ext>
            </a:extLst>
          </p:cNvPr>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nl-NL"/>
              <a:t>Klik om de stijl te bewerken</a:t>
            </a:r>
            <a:endParaRPr lang="en-US"/>
          </a:p>
        </p:txBody>
      </p:sp>
      <p:sp>
        <p:nvSpPr>
          <p:cNvPr id="3" name="Tijdelijke aanduiding voor tekst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nl-NL"/>
              <a:t>Klik om de modelstijlen te bewerken</a:t>
            </a:r>
          </a:p>
        </p:txBody>
      </p:sp>
      <p:sp>
        <p:nvSpPr>
          <p:cNvPr id="5" name="Tijdelijke aanduiding voor datum 7">
            <a:extLst>
              <a:ext uri="{FF2B5EF4-FFF2-40B4-BE49-F238E27FC236}">
                <a16:creationId xmlns:a16="http://schemas.microsoft.com/office/drawing/2014/main" id="{57C3501D-41D7-EB2C-3879-E92FC0912B28}"/>
              </a:ext>
            </a:extLst>
          </p:cNvPr>
          <p:cNvSpPr>
            <a:spLocks noGrp="1"/>
          </p:cNvSpPr>
          <p:nvPr>
            <p:ph type="dt" sz="half" idx="10"/>
          </p:nvPr>
        </p:nvSpPr>
        <p:spPr>
          <a:xfrm>
            <a:off x="5562600" y="6513513"/>
            <a:ext cx="3001963" cy="274637"/>
          </a:xfrm>
        </p:spPr>
        <p:txBody>
          <a:bodyPr vert="horz" rtlCol="0"/>
          <a:lstStyle>
            <a:lvl1pPr>
              <a:defRPr/>
            </a:lvl1pPr>
            <a:extLst/>
          </a:lstStyle>
          <a:p>
            <a:pPr>
              <a:defRPr/>
            </a:pPr>
            <a:endParaRPr lang="nl-NL"/>
          </a:p>
        </p:txBody>
      </p:sp>
      <p:sp>
        <p:nvSpPr>
          <p:cNvPr id="6" name="Tijdelijke aanduiding voor dianummer 8">
            <a:extLst>
              <a:ext uri="{FF2B5EF4-FFF2-40B4-BE49-F238E27FC236}">
                <a16:creationId xmlns:a16="http://schemas.microsoft.com/office/drawing/2014/main" id="{8E202119-83A9-F0C2-8441-74E6C55EEA37}"/>
              </a:ext>
            </a:extLst>
          </p:cNvPr>
          <p:cNvSpPr>
            <a:spLocks noGrp="1"/>
          </p:cNvSpPr>
          <p:nvPr>
            <p:ph type="sldNum" sz="quarter" idx="11"/>
          </p:nvPr>
        </p:nvSpPr>
        <p:spPr>
          <a:xfrm>
            <a:off x="8639175" y="6513513"/>
            <a:ext cx="463550" cy="274637"/>
          </a:xfrm>
        </p:spPr>
        <p:txBody>
          <a:bodyPr/>
          <a:lstStyle>
            <a:lvl1pPr>
              <a:defRPr/>
            </a:lvl1pPr>
          </a:lstStyle>
          <a:p>
            <a:pPr>
              <a:defRPr/>
            </a:pPr>
            <a:fld id="{CCC72A1D-633C-492C-9CFF-E637A8696D14}" type="slidenum">
              <a:rPr lang="nl-NL" altLang="nl-BE"/>
              <a:pPr>
                <a:defRPr/>
              </a:pPr>
              <a:t>‹nr.›</a:t>
            </a:fld>
            <a:endParaRPr lang="nl-NL" altLang="nl-BE"/>
          </a:p>
        </p:txBody>
      </p:sp>
      <p:sp>
        <p:nvSpPr>
          <p:cNvPr id="7" name="Tijdelijke aanduiding voor voettekst 9">
            <a:extLst>
              <a:ext uri="{FF2B5EF4-FFF2-40B4-BE49-F238E27FC236}">
                <a16:creationId xmlns:a16="http://schemas.microsoft.com/office/drawing/2014/main" id="{2BEDBFE1-F8CC-1FD3-DC00-CC5824DFC120}"/>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207422202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BA60A56C-BAB4-DEFC-65E6-DC10261D75CE}"/>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datum 4">
            <a:extLst>
              <a:ext uri="{FF2B5EF4-FFF2-40B4-BE49-F238E27FC236}">
                <a16:creationId xmlns:a16="http://schemas.microsoft.com/office/drawing/2014/main" id="{CEB602FD-BCFA-673B-CE06-2B3894E4235E}"/>
              </a:ext>
            </a:extLst>
          </p:cNvPr>
          <p:cNvSpPr>
            <a:spLocks noGrp="1"/>
          </p:cNvSpPr>
          <p:nvPr>
            <p:ph type="dt" sz="half" idx="10"/>
          </p:nvPr>
        </p:nvSpPr>
        <p:spPr/>
        <p:txBody>
          <a:bodyPr/>
          <a:lstStyle>
            <a:lvl1pPr>
              <a:defRPr/>
            </a:lvl1pPr>
            <a:extLst/>
          </a:lstStyle>
          <a:p>
            <a:pPr>
              <a:defRPr/>
            </a:pPr>
            <a:endParaRPr lang="nl-NL"/>
          </a:p>
        </p:txBody>
      </p:sp>
      <p:sp>
        <p:nvSpPr>
          <p:cNvPr id="7" name="Tijdelijke aanduiding voor voettekst 5">
            <a:extLst>
              <a:ext uri="{FF2B5EF4-FFF2-40B4-BE49-F238E27FC236}">
                <a16:creationId xmlns:a16="http://schemas.microsoft.com/office/drawing/2014/main" id="{2D345C4D-87B2-A806-4489-F3BA9D47ED31}"/>
              </a:ext>
            </a:extLst>
          </p:cNvPr>
          <p:cNvSpPr>
            <a:spLocks noGrp="1"/>
          </p:cNvSpPr>
          <p:nvPr>
            <p:ph type="ftr" sz="quarter" idx="11"/>
          </p:nvPr>
        </p:nvSpPr>
        <p:spPr/>
        <p:txBody>
          <a:bodyPr/>
          <a:lstStyle>
            <a:lvl1pPr>
              <a:defRPr/>
            </a:lvl1pPr>
            <a:extLst/>
          </a:lstStyle>
          <a:p>
            <a:pPr>
              <a:defRPr/>
            </a:pPr>
            <a:endParaRPr lang="nl-NL"/>
          </a:p>
        </p:txBody>
      </p:sp>
      <p:sp>
        <p:nvSpPr>
          <p:cNvPr id="8" name="Tijdelijke aanduiding voor dianummer 6">
            <a:extLst>
              <a:ext uri="{FF2B5EF4-FFF2-40B4-BE49-F238E27FC236}">
                <a16:creationId xmlns:a16="http://schemas.microsoft.com/office/drawing/2014/main" id="{51CABC92-20FE-4409-D0F4-53EBD81FF03A}"/>
              </a:ext>
            </a:extLst>
          </p:cNvPr>
          <p:cNvSpPr>
            <a:spLocks noGrp="1"/>
          </p:cNvSpPr>
          <p:nvPr>
            <p:ph type="sldNum" sz="quarter" idx="12"/>
          </p:nvPr>
        </p:nvSpPr>
        <p:spPr>
          <a:xfrm>
            <a:off x="8640763" y="6515100"/>
            <a:ext cx="465137" cy="273050"/>
          </a:xfrm>
        </p:spPr>
        <p:txBody>
          <a:bodyPr/>
          <a:lstStyle>
            <a:lvl1pPr>
              <a:defRPr/>
            </a:lvl1pPr>
          </a:lstStyle>
          <a:p>
            <a:pPr>
              <a:defRPr/>
            </a:pPr>
            <a:fld id="{06329852-C2A6-471E-804D-3BD029CFFC6E}" type="slidenum">
              <a:rPr lang="nl-NL" altLang="nl-BE"/>
              <a:pPr>
                <a:defRPr/>
              </a:pPr>
              <a:t>‹nr.›</a:t>
            </a:fld>
            <a:endParaRPr lang="nl-NL" altLang="nl-BE"/>
          </a:p>
        </p:txBody>
      </p:sp>
    </p:spTree>
    <p:extLst>
      <p:ext uri="{BB962C8B-B14F-4D97-AF65-F5344CB8AC3E}">
        <p14:creationId xmlns:p14="http://schemas.microsoft.com/office/powerpoint/2010/main" val="370220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C0479D1-FE03-5E98-1C36-88C6EE7EF569}"/>
              </a:ext>
            </a:extLst>
          </p:cNvPr>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hangingPunct="1">
              <a:defRPr/>
            </a:pPr>
            <a:endParaRPr lang="en-US"/>
          </a:p>
        </p:txBody>
      </p:sp>
      <p:sp>
        <p:nvSpPr>
          <p:cNvPr id="8" name="Rechthoek 7">
            <a:extLst>
              <a:ext uri="{FF2B5EF4-FFF2-40B4-BE49-F238E27FC236}">
                <a16:creationId xmlns:a16="http://schemas.microsoft.com/office/drawing/2014/main" id="{8D114B20-41D1-4531-AC28-4EE9D0CC8FB0}"/>
              </a:ext>
            </a:extLst>
          </p:cNvPr>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hangingPunct="1">
              <a:defRPr/>
            </a:pPr>
            <a:endParaRPr lang="en-US"/>
          </a:p>
        </p:txBody>
      </p:sp>
      <p:sp>
        <p:nvSpPr>
          <p:cNvPr id="2" name="Titel 1"/>
          <p:cNvSpPr>
            <a:spLocks noGrp="1"/>
          </p:cNvSpPr>
          <p:nvPr>
            <p:ph type="title"/>
          </p:nvPr>
        </p:nvSpPr>
        <p:spPr>
          <a:xfrm>
            <a:off x="457200" y="251948"/>
            <a:ext cx="8229600" cy="1143000"/>
          </a:xfrm>
        </p:spPr>
        <p:txBody>
          <a:bodyPr/>
          <a:lstStyle>
            <a:lvl1pPr>
              <a:defRPr/>
            </a:lvl1pPr>
            <a:extLst/>
          </a:lstStyle>
          <a:p>
            <a:r>
              <a:rPr lang="nl-NL"/>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nl-NL"/>
              <a:t>Klik om de modelstijlen te bewerken</a:t>
            </a:r>
          </a:p>
        </p:txBody>
      </p:sp>
      <p:sp>
        <p:nvSpPr>
          <p:cNvPr id="4" name="Tijdelijke aanduiding voor tekst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nl-NL"/>
              <a:t>Klik om de modelstijlen te bewerken</a:t>
            </a:r>
          </a:p>
        </p:txBody>
      </p:sp>
      <p:sp>
        <p:nvSpPr>
          <p:cNvPr id="5" name="Tijdelijke aanduiding voor inhoud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inhoud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datum 6">
            <a:extLst>
              <a:ext uri="{FF2B5EF4-FFF2-40B4-BE49-F238E27FC236}">
                <a16:creationId xmlns:a16="http://schemas.microsoft.com/office/drawing/2014/main" id="{15BD3642-7FFB-313F-2C90-A857AEF631AB}"/>
              </a:ext>
            </a:extLst>
          </p:cNvPr>
          <p:cNvSpPr>
            <a:spLocks noGrp="1"/>
          </p:cNvSpPr>
          <p:nvPr>
            <p:ph type="dt" sz="half" idx="10"/>
          </p:nvPr>
        </p:nvSpPr>
        <p:spPr/>
        <p:txBody>
          <a:bodyPr/>
          <a:lstStyle>
            <a:lvl1pPr>
              <a:defRPr/>
            </a:lvl1pPr>
            <a:extLst/>
          </a:lstStyle>
          <a:p>
            <a:pPr>
              <a:defRPr/>
            </a:pPr>
            <a:endParaRPr lang="nl-NL"/>
          </a:p>
        </p:txBody>
      </p:sp>
      <p:sp>
        <p:nvSpPr>
          <p:cNvPr id="10" name="Tijdelijke aanduiding voor voettekst 7">
            <a:extLst>
              <a:ext uri="{FF2B5EF4-FFF2-40B4-BE49-F238E27FC236}">
                <a16:creationId xmlns:a16="http://schemas.microsoft.com/office/drawing/2014/main" id="{FED537EC-446C-89F5-D6EA-ED17CC6E6B05}"/>
              </a:ext>
            </a:extLst>
          </p:cNvPr>
          <p:cNvSpPr>
            <a:spLocks noGrp="1"/>
          </p:cNvSpPr>
          <p:nvPr>
            <p:ph type="ftr" sz="quarter" idx="11"/>
          </p:nvPr>
        </p:nvSpPr>
        <p:spPr/>
        <p:txBody>
          <a:bodyPr/>
          <a:lstStyle>
            <a:lvl1pPr>
              <a:defRPr/>
            </a:lvl1pPr>
            <a:extLst/>
          </a:lstStyle>
          <a:p>
            <a:pPr>
              <a:defRPr/>
            </a:pPr>
            <a:endParaRPr lang="nl-NL"/>
          </a:p>
        </p:txBody>
      </p:sp>
      <p:sp>
        <p:nvSpPr>
          <p:cNvPr id="11" name="Tijdelijke aanduiding voor dianummer 8">
            <a:extLst>
              <a:ext uri="{FF2B5EF4-FFF2-40B4-BE49-F238E27FC236}">
                <a16:creationId xmlns:a16="http://schemas.microsoft.com/office/drawing/2014/main" id="{76028C3E-38C9-D909-96EB-B41512F8E853}"/>
              </a:ext>
            </a:extLst>
          </p:cNvPr>
          <p:cNvSpPr>
            <a:spLocks noGrp="1"/>
          </p:cNvSpPr>
          <p:nvPr>
            <p:ph type="sldNum" sz="quarter" idx="12"/>
          </p:nvPr>
        </p:nvSpPr>
        <p:spPr>
          <a:xfrm>
            <a:off x="8640763" y="6515100"/>
            <a:ext cx="465137" cy="273050"/>
          </a:xfrm>
        </p:spPr>
        <p:txBody>
          <a:bodyPr/>
          <a:lstStyle>
            <a:lvl1pPr>
              <a:defRPr/>
            </a:lvl1pPr>
          </a:lstStyle>
          <a:p>
            <a:pPr>
              <a:defRPr/>
            </a:pPr>
            <a:fld id="{909BF345-73CF-403D-9317-B899160F3CA9}" type="slidenum">
              <a:rPr lang="nl-NL" altLang="nl-BE"/>
              <a:pPr>
                <a:defRPr/>
              </a:pPr>
              <a:t>‹nr.›</a:t>
            </a:fld>
            <a:endParaRPr lang="nl-NL" altLang="nl-BE"/>
          </a:p>
        </p:txBody>
      </p:sp>
    </p:spTree>
    <p:extLst>
      <p:ext uri="{BB962C8B-B14F-4D97-AF65-F5344CB8AC3E}">
        <p14:creationId xmlns:p14="http://schemas.microsoft.com/office/powerpoint/2010/main" val="2466115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F4044D6-216B-D9F9-6A60-28EC2A937332}"/>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457200" y="253218"/>
            <a:ext cx="8229600" cy="1143000"/>
          </a:xfrm>
        </p:spPr>
        <p:txBody>
          <a:bodyPr/>
          <a:lstStyle/>
          <a:p>
            <a:r>
              <a:rPr lang="nl-NL"/>
              <a:t>Klik om de stijl te bewerken</a:t>
            </a:r>
            <a:endParaRPr lang="en-US"/>
          </a:p>
        </p:txBody>
      </p:sp>
      <p:sp>
        <p:nvSpPr>
          <p:cNvPr id="4" name="Tijdelijke aanduiding voor datum 2">
            <a:extLst>
              <a:ext uri="{FF2B5EF4-FFF2-40B4-BE49-F238E27FC236}">
                <a16:creationId xmlns:a16="http://schemas.microsoft.com/office/drawing/2014/main" id="{4C5AB98B-0887-73CE-8CEE-40D8586774C7}"/>
              </a:ext>
            </a:extLst>
          </p:cNvPr>
          <p:cNvSpPr>
            <a:spLocks noGrp="1"/>
          </p:cNvSpPr>
          <p:nvPr>
            <p:ph type="dt" sz="half" idx="10"/>
          </p:nvPr>
        </p:nvSpPr>
        <p:spPr/>
        <p:txBody>
          <a:bodyPr/>
          <a:lstStyle>
            <a:lvl1pPr>
              <a:defRPr/>
            </a:lvl1pPr>
            <a:extLst/>
          </a:lstStyle>
          <a:p>
            <a:pPr>
              <a:defRPr/>
            </a:pPr>
            <a:endParaRPr lang="nl-NL"/>
          </a:p>
        </p:txBody>
      </p:sp>
      <p:sp>
        <p:nvSpPr>
          <p:cNvPr id="5" name="Tijdelijke aanduiding voor voettekst 3">
            <a:extLst>
              <a:ext uri="{FF2B5EF4-FFF2-40B4-BE49-F238E27FC236}">
                <a16:creationId xmlns:a16="http://schemas.microsoft.com/office/drawing/2014/main" id="{3B336A32-BEDF-D877-22B0-97A2E98731BE}"/>
              </a:ext>
            </a:extLst>
          </p:cNvPr>
          <p:cNvSpPr>
            <a:spLocks noGrp="1"/>
          </p:cNvSpPr>
          <p:nvPr>
            <p:ph type="ftr" sz="quarter" idx="11"/>
          </p:nvPr>
        </p:nvSpPr>
        <p:spPr/>
        <p:txBody>
          <a:bodyPr/>
          <a:lstStyle>
            <a:lvl1pPr>
              <a:defRPr/>
            </a:lvl1pPr>
            <a:extLst/>
          </a:lstStyle>
          <a:p>
            <a:pPr>
              <a:defRPr/>
            </a:pPr>
            <a:endParaRPr lang="nl-NL"/>
          </a:p>
        </p:txBody>
      </p:sp>
      <p:sp>
        <p:nvSpPr>
          <p:cNvPr id="6" name="Tijdelijke aanduiding voor dianummer 4">
            <a:extLst>
              <a:ext uri="{FF2B5EF4-FFF2-40B4-BE49-F238E27FC236}">
                <a16:creationId xmlns:a16="http://schemas.microsoft.com/office/drawing/2014/main" id="{42F0D923-4018-3C62-AF1C-DE6C6D44BC71}"/>
              </a:ext>
            </a:extLst>
          </p:cNvPr>
          <p:cNvSpPr>
            <a:spLocks noGrp="1"/>
          </p:cNvSpPr>
          <p:nvPr>
            <p:ph type="sldNum" sz="quarter" idx="12"/>
          </p:nvPr>
        </p:nvSpPr>
        <p:spPr/>
        <p:txBody>
          <a:bodyPr/>
          <a:lstStyle>
            <a:lvl1pPr>
              <a:defRPr/>
            </a:lvl1pPr>
          </a:lstStyle>
          <a:p>
            <a:pPr>
              <a:defRPr/>
            </a:pPr>
            <a:fld id="{5C77030C-D7E6-4137-BD49-DC5E5851FD2A}" type="slidenum">
              <a:rPr lang="nl-NL" altLang="nl-BE"/>
              <a:pPr>
                <a:defRPr/>
              </a:pPr>
              <a:t>‹nr.›</a:t>
            </a:fld>
            <a:endParaRPr lang="nl-NL" altLang="nl-BE"/>
          </a:p>
        </p:txBody>
      </p:sp>
    </p:spTree>
    <p:extLst>
      <p:ext uri="{BB962C8B-B14F-4D97-AF65-F5344CB8AC3E}">
        <p14:creationId xmlns:p14="http://schemas.microsoft.com/office/powerpoint/2010/main" val="87031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2">
            <a:extLst>
              <a:ext uri="{FF2B5EF4-FFF2-40B4-BE49-F238E27FC236}">
                <a16:creationId xmlns:a16="http://schemas.microsoft.com/office/drawing/2014/main" id="{B8A7B96A-8D66-82A3-FCA4-3774D6DC6ABA}"/>
              </a:ext>
            </a:extLst>
          </p:cNvPr>
          <p:cNvSpPr>
            <a:spLocks noGrp="1"/>
          </p:cNvSpPr>
          <p:nvPr>
            <p:ph type="ftr" sz="quarter" idx="10"/>
          </p:nvPr>
        </p:nvSpPr>
        <p:spPr/>
        <p:txBody>
          <a:bodyPr/>
          <a:lstStyle>
            <a:lvl1pPr>
              <a:defRPr/>
            </a:lvl1pPr>
          </a:lstStyle>
          <a:p>
            <a:pPr>
              <a:defRPr/>
            </a:pPr>
            <a:endParaRPr lang="nl-NL"/>
          </a:p>
        </p:txBody>
      </p:sp>
      <p:sp>
        <p:nvSpPr>
          <p:cNvPr id="3" name="Tijdelijke aanduiding voor datum 13">
            <a:extLst>
              <a:ext uri="{FF2B5EF4-FFF2-40B4-BE49-F238E27FC236}">
                <a16:creationId xmlns:a16="http://schemas.microsoft.com/office/drawing/2014/main" id="{D34EDF9B-8D2C-FE0C-3D7C-7935F022AE63}"/>
              </a:ext>
            </a:extLst>
          </p:cNvPr>
          <p:cNvSpPr>
            <a:spLocks noGrp="1"/>
          </p:cNvSpPr>
          <p:nvPr>
            <p:ph type="dt" sz="half" idx="11"/>
          </p:nvPr>
        </p:nvSpPr>
        <p:spPr/>
        <p:txBody>
          <a:bodyPr/>
          <a:lstStyle>
            <a:lvl1pPr>
              <a:defRPr/>
            </a:lvl1pPr>
          </a:lstStyle>
          <a:p>
            <a:pPr>
              <a:defRPr/>
            </a:pPr>
            <a:endParaRPr lang="nl-NL"/>
          </a:p>
        </p:txBody>
      </p:sp>
      <p:sp>
        <p:nvSpPr>
          <p:cNvPr id="4" name="Tijdelijke aanduiding voor dianummer 22">
            <a:extLst>
              <a:ext uri="{FF2B5EF4-FFF2-40B4-BE49-F238E27FC236}">
                <a16:creationId xmlns:a16="http://schemas.microsoft.com/office/drawing/2014/main" id="{06AE7A98-FDEC-1E49-B73C-EE16860D9658}"/>
              </a:ext>
            </a:extLst>
          </p:cNvPr>
          <p:cNvSpPr>
            <a:spLocks noGrp="1"/>
          </p:cNvSpPr>
          <p:nvPr>
            <p:ph type="sldNum" sz="quarter" idx="12"/>
          </p:nvPr>
        </p:nvSpPr>
        <p:spPr/>
        <p:txBody>
          <a:bodyPr/>
          <a:lstStyle>
            <a:lvl1pPr>
              <a:defRPr/>
            </a:lvl1pPr>
          </a:lstStyle>
          <a:p>
            <a:pPr>
              <a:defRPr/>
            </a:pPr>
            <a:fld id="{90A8BD32-77AF-4EE0-BEA7-0CD7E4D32C0E}" type="slidenum">
              <a:rPr lang="nl-NL" altLang="nl-BE"/>
              <a:pPr>
                <a:defRPr/>
              </a:pPr>
              <a:t>‹nr.›</a:t>
            </a:fld>
            <a:endParaRPr lang="nl-NL" altLang="nl-BE"/>
          </a:p>
        </p:txBody>
      </p:sp>
    </p:spTree>
    <p:extLst>
      <p:ext uri="{BB962C8B-B14F-4D97-AF65-F5344CB8AC3E}">
        <p14:creationId xmlns:p14="http://schemas.microsoft.com/office/powerpoint/2010/main" val="1930702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Pr>
        <a:solidFill>
          <a:schemeClr val="bg2"/>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5165E25-7C2E-37BA-FE8A-B4405C3F63A1}"/>
              </a:ext>
            </a:extLst>
          </p:cNvPr>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4963136" y="304800"/>
            <a:ext cx="3931920" cy="762000"/>
          </a:xfrm>
        </p:spPr>
        <p:txBody>
          <a:bodyPr/>
          <a:lstStyle>
            <a:lvl1pPr marL="0" algn="r">
              <a:buNone/>
              <a:defRPr sz="2000" b="1"/>
            </a:lvl1pPr>
            <a:extLst/>
          </a:lstStyle>
          <a:p>
            <a:r>
              <a:rPr lang="nl-NL"/>
              <a:t>Klik om de stijl te bewerken</a:t>
            </a:r>
            <a:endParaRPr lang="en-US"/>
          </a:p>
        </p:txBody>
      </p:sp>
      <p:sp>
        <p:nvSpPr>
          <p:cNvPr id="3" name="Tijdelijke aanduiding voor tekst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nl-NL"/>
              <a:t>Klik om de modelstijlen te bewerken</a:t>
            </a:r>
          </a:p>
        </p:txBody>
      </p:sp>
      <p:sp>
        <p:nvSpPr>
          <p:cNvPr id="4" name="Tijdelijke aanduiding voor inhoud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datum 8">
            <a:extLst>
              <a:ext uri="{FF2B5EF4-FFF2-40B4-BE49-F238E27FC236}">
                <a16:creationId xmlns:a16="http://schemas.microsoft.com/office/drawing/2014/main" id="{3D07651D-50CF-3C39-C6DF-5A491153B836}"/>
              </a:ext>
            </a:extLst>
          </p:cNvPr>
          <p:cNvSpPr>
            <a:spLocks noGrp="1"/>
          </p:cNvSpPr>
          <p:nvPr>
            <p:ph type="dt" sz="half" idx="10"/>
          </p:nvPr>
        </p:nvSpPr>
        <p:spPr>
          <a:xfrm>
            <a:off x="5562600" y="6513513"/>
            <a:ext cx="3001963" cy="274637"/>
          </a:xfrm>
        </p:spPr>
        <p:txBody>
          <a:bodyPr vert="horz" rtlCol="0"/>
          <a:lstStyle>
            <a:lvl1pPr>
              <a:defRPr/>
            </a:lvl1pPr>
            <a:extLst/>
          </a:lstStyle>
          <a:p>
            <a:pPr>
              <a:defRPr/>
            </a:pPr>
            <a:endParaRPr lang="nl-NL"/>
          </a:p>
        </p:txBody>
      </p:sp>
      <p:sp>
        <p:nvSpPr>
          <p:cNvPr id="7" name="Tijdelijke aanduiding voor dianummer 9">
            <a:extLst>
              <a:ext uri="{FF2B5EF4-FFF2-40B4-BE49-F238E27FC236}">
                <a16:creationId xmlns:a16="http://schemas.microsoft.com/office/drawing/2014/main" id="{0204824B-6B4F-DC71-90D0-434FAC6688FA}"/>
              </a:ext>
            </a:extLst>
          </p:cNvPr>
          <p:cNvSpPr>
            <a:spLocks noGrp="1"/>
          </p:cNvSpPr>
          <p:nvPr>
            <p:ph type="sldNum" sz="quarter" idx="11"/>
          </p:nvPr>
        </p:nvSpPr>
        <p:spPr>
          <a:xfrm>
            <a:off x="8639175" y="6513513"/>
            <a:ext cx="463550" cy="274637"/>
          </a:xfrm>
        </p:spPr>
        <p:txBody>
          <a:bodyPr/>
          <a:lstStyle>
            <a:lvl1pPr>
              <a:defRPr/>
            </a:lvl1pPr>
          </a:lstStyle>
          <a:p>
            <a:pPr>
              <a:defRPr/>
            </a:pPr>
            <a:fld id="{1A375E52-FDA7-4752-865D-DFD93953F0AB}" type="slidenum">
              <a:rPr lang="nl-NL" altLang="nl-BE"/>
              <a:pPr>
                <a:defRPr/>
              </a:pPr>
              <a:t>‹nr.›</a:t>
            </a:fld>
            <a:endParaRPr lang="nl-NL" altLang="nl-BE"/>
          </a:p>
        </p:txBody>
      </p:sp>
      <p:sp>
        <p:nvSpPr>
          <p:cNvPr id="8" name="Tijdelijke aanduiding voor voettekst 10">
            <a:extLst>
              <a:ext uri="{FF2B5EF4-FFF2-40B4-BE49-F238E27FC236}">
                <a16:creationId xmlns:a16="http://schemas.microsoft.com/office/drawing/2014/main" id="{4F91E7B8-CFD5-2271-B6BE-BB84C2B0B858}"/>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8140222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040443" y="4724400"/>
            <a:ext cx="5486400" cy="664536"/>
          </a:xfrm>
        </p:spPr>
        <p:txBody>
          <a:bodyPr/>
          <a:lstStyle>
            <a:lvl1pPr marL="0" algn="r">
              <a:buNone/>
              <a:defRPr sz="2000" b="1"/>
            </a:lvl1pPr>
            <a:extLst/>
          </a:lstStyle>
          <a:p>
            <a:r>
              <a:rPr lang="nl-NL"/>
              <a:t>Klik om de stijl te bewerken</a:t>
            </a:r>
            <a:endParaRPr lang="en-US"/>
          </a:p>
        </p:txBody>
      </p:sp>
      <p:sp>
        <p:nvSpPr>
          <p:cNvPr id="4" name="Tijdelijke aanduiding voor tekst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nl-NL"/>
              <a:t>Klik om de modelstijlen te bewerken</a:t>
            </a:r>
          </a:p>
        </p:txBody>
      </p:sp>
      <p:sp>
        <p:nvSpPr>
          <p:cNvPr id="13" name="Tijdelijke aanduiding voor afbeelding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nl-NL" noProof="0"/>
              <a:t>Klik op het pictogram als u een afbeelding wilt toevoegen</a:t>
            </a:r>
            <a:endParaRPr lang="en-US" noProof="0" dirty="0"/>
          </a:p>
        </p:txBody>
      </p:sp>
      <p:sp>
        <p:nvSpPr>
          <p:cNvPr id="3" name="Tijdelijke aanduiding voor datum 7">
            <a:extLst>
              <a:ext uri="{FF2B5EF4-FFF2-40B4-BE49-F238E27FC236}">
                <a16:creationId xmlns:a16="http://schemas.microsoft.com/office/drawing/2014/main" id="{8A029C60-3E11-0E69-143C-44DFD86DC555}"/>
              </a:ext>
            </a:extLst>
          </p:cNvPr>
          <p:cNvSpPr>
            <a:spLocks noGrp="1"/>
          </p:cNvSpPr>
          <p:nvPr>
            <p:ph type="dt" sz="half" idx="10"/>
          </p:nvPr>
        </p:nvSpPr>
        <p:spPr>
          <a:xfrm>
            <a:off x="5562600" y="6508750"/>
            <a:ext cx="3001963" cy="274638"/>
          </a:xfrm>
        </p:spPr>
        <p:txBody>
          <a:bodyPr vert="horz" rtlCol="0"/>
          <a:lstStyle>
            <a:lvl1pPr>
              <a:defRPr/>
            </a:lvl1pPr>
            <a:extLst/>
          </a:lstStyle>
          <a:p>
            <a:pPr>
              <a:defRPr/>
            </a:pPr>
            <a:endParaRPr lang="nl-NL"/>
          </a:p>
        </p:txBody>
      </p:sp>
      <p:sp>
        <p:nvSpPr>
          <p:cNvPr id="5" name="Tijdelijke aanduiding voor dianummer 8">
            <a:extLst>
              <a:ext uri="{FF2B5EF4-FFF2-40B4-BE49-F238E27FC236}">
                <a16:creationId xmlns:a16="http://schemas.microsoft.com/office/drawing/2014/main" id="{EB67967B-0495-8329-369C-7B1F9CA2A38D}"/>
              </a:ext>
            </a:extLst>
          </p:cNvPr>
          <p:cNvSpPr>
            <a:spLocks noGrp="1"/>
          </p:cNvSpPr>
          <p:nvPr>
            <p:ph type="sldNum" sz="quarter" idx="11"/>
          </p:nvPr>
        </p:nvSpPr>
        <p:spPr>
          <a:xfrm>
            <a:off x="8639175" y="6508750"/>
            <a:ext cx="463550" cy="274638"/>
          </a:xfrm>
        </p:spPr>
        <p:txBody>
          <a:bodyPr/>
          <a:lstStyle>
            <a:lvl1pPr>
              <a:defRPr/>
            </a:lvl1pPr>
          </a:lstStyle>
          <a:p>
            <a:pPr>
              <a:defRPr/>
            </a:pPr>
            <a:fld id="{D54C3062-11F2-4C93-94D1-23F9EDE975E6}" type="slidenum">
              <a:rPr lang="nl-NL" altLang="nl-BE"/>
              <a:pPr>
                <a:defRPr/>
              </a:pPr>
              <a:t>‹nr.›</a:t>
            </a:fld>
            <a:endParaRPr lang="nl-NL" altLang="nl-BE"/>
          </a:p>
        </p:txBody>
      </p:sp>
      <p:sp>
        <p:nvSpPr>
          <p:cNvPr id="6" name="Tijdelijke aanduiding voor voettekst 9">
            <a:extLst>
              <a:ext uri="{FF2B5EF4-FFF2-40B4-BE49-F238E27FC236}">
                <a16:creationId xmlns:a16="http://schemas.microsoft.com/office/drawing/2014/main" id="{E0BF658A-6973-8FEE-499B-EE62C8831A1A}"/>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160428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ond diagonale hoek rechthoek 6">
            <a:extLst>
              <a:ext uri="{FF2B5EF4-FFF2-40B4-BE49-F238E27FC236}">
                <a16:creationId xmlns:a16="http://schemas.microsoft.com/office/drawing/2014/main" id="{1B10BE4B-663A-3456-3A94-3DDE9F454DBE}"/>
              </a:ext>
            </a:extLst>
          </p:cNvPr>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ijdelijke aanduiding voor voettekst 2">
            <a:extLst>
              <a:ext uri="{FF2B5EF4-FFF2-40B4-BE49-F238E27FC236}">
                <a16:creationId xmlns:a16="http://schemas.microsoft.com/office/drawing/2014/main" id="{48FB16D8-B333-603F-AD16-43DBE3FD9E2F}"/>
              </a:ext>
            </a:extLst>
          </p:cNvPr>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nl-NL"/>
          </a:p>
        </p:txBody>
      </p:sp>
      <p:sp>
        <p:nvSpPr>
          <p:cNvPr id="14" name="Tijdelijke aanduiding voor datum 13">
            <a:extLst>
              <a:ext uri="{FF2B5EF4-FFF2-40B4-BE49-F238E27FC236}">
                <a16:creationId xmlns:a16="http://schemas.microsoft.com/office/drawing/2014/main" id="{BB7932BE-6907-177D-464C-022912E062DC}"/>
              </a:ext>
            </a:extLst>
          </p:cNvPr>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endParaRPr lang="nl-NL"/>
          </a:p>
        </p:txBody>
      </p:sp>
      <p:sp>
        <p:nvSpPr>
          <p:cNvPr id="23" name="Tijdelijke aanduiding voor dianummer 22">
            <a:extLst>
              <a:ext uri="{FF2B5EF4-FFF2-40B4-BE49-F238E27FC236}">
                <a16:creationId xmlns:a16="http://schemas.microsoft.com/office/drawing/2014/main" id="{93D13EF2-B097-FE9F-D2CA-47A55978865C}"/>
              </a:ext>
            </a:extLst>
          </p:cNvPr>
          <p:cNvSpPr>
            <a:spLocks noGrp="1"/>
          </p:cNvSpPr>
          <p:nvPr>
            <p:ph type="sldNum" sz="quarter" idx="4"/>
          </p:nvPr>
        </p:nvSpPr>
        <p:spPr>
          <a:xfrm>
            <a:off x="8639175" y="6515100"/>
            <a:ext cx="46355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DFE0D4"/>
                </a:solidFill>
              </a:defRPr>
            </a:lvl1pPr>
          </a:lstStyle>
          <a:p>
            <a:pPr>
              <a:defRPr/>
            </a:pPr>
            <a:fld id="{2E92D4BF-C602-4E6F-AC2A-18859830A092}" type="slidenum">
              <a:rPr lang="nl-NL" altLang="nl-BE"/>
              <a:pPr>
                <a:defRPr/>
              </a:pPr>
              <a:t>‹nr.›</a:t>
            </a:fld>
            <a:endParaRPr lang="nl-NL" altLang="nl-BE"/>
          </a:p>
        </p:txBody>
      </p:sp>
      <p:sp>
        <p:nvSpPr>
          <p:cNvPr id="22" name="Tijdelijke aanduiding voor titel 21">
            <a:extLst>
              <a:ext uri="{FF2B5EF4-FFF2-40B4-BE49-F238E27FC236}">
                <a16:creationId xmlns:a16="http://schemas.microsoft.com/office/drawing/2014/main" id="{78293147-D038-9013-A38F-3FCCE3FC181F}"/>
              </a:ext>
            </a:extLst>
          </p:cNvPr>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nl-NL"/>
              <a:t>Klik om de stijl te bewerken</a:t>
            </a:r>
            <a:endParaRPr lang="en-US"/>
          </a:p>
        </p:txBody>
      </p:sp>
      <p:sp>
        <p:nvSpPr>
          <p:cNvPr id="1033" name="Tijdelijke aanduiding voor tekst 12">
            <a:extLst>
              <a:ext uri="{FF2B5EF4-FFF2-40B4-BE49-F238E27FC236}">
                <a16:creationId xmlns:a16="http://schemas.microsoft.com/office/drawing/2014/main" id="{60C043F3-EF53-CF11-2B6F-AEA1F241E337}"/>
              </a:ext>
            </a:extLst>
          </p:cNvPr>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modelstijlen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en-US" altLang="nl-BE"/>
          </a:p>
        </p:txBody>
      </p:sp>
    </p:spTree>
  </p:cSld>
  <p:clrMap bg1="dk1" tx1="lt1" bg2="dk2" tx2="lt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59" r:id="rId6"/>
    <p:sldLayoutId id="2147485338" r:id="rId7"/>
    <p:sldLayoutId id="2147485360" r:id="rId8"/>
    <p:sldLayoutId id="2147485361" r:id="rId9"/>
    <p:sldLayoutId id="2147485339" r:id="rId10"/>
    <p:sldLayoutId id="2147485340" r:id="rId11"/>
  </p:sldLayoutIdLst>
  <p:txStyles>
    <p:titleStyle>
      <a:lvl1pPr marL="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E7EACB"/>
          </a:solidFill>
          <a:latin typeface="Rockwell" pitchFamily="18" charset="0"/>
        </a:defRPr>
      </a:lvl2pPr>
      <a:lvl3pPr marL="53975" algn="r" rtl="0" eaLnBrk="0" fontAlgn="base" hangingPunct="0">
        <a:spcBef>
          <a:spcPct val="0"/>
        </a:spcBef>
        <a:spcAft>
          <a:spcPct val="0"/>
        </a:spcAft>
        <a:defRPr sz="4600">
          <a:solidFill>
            <a:srgbClr val="E7EACB"/>
          </a:solidFill>
          <a:latin typeface="Rockwell" pitchFamily="18" charset="0"/>
        </a:defRPr>
      </a:lvl3pPr>
      <a:lvl4pPr marL="53975" algn="r" rtl="0" eaLnBrk="0" fontAlgn="base" hangingPunct="0">
        <a:spcBef>
          <a:spcPct val="0"/>
        </a:spcBef>
        <a:spcAft>
          <a:spcPct val="0"/>
        </a:spcAft>
        <a:defRPr sz="4600">
          <a:solidFill>
            <a:srgbClr val="E7EACB"/>
          </a:solidFill>
          <a:latin typeface="Rockwell" pitchFamily="18" charset="0"/>
        </a:defRPr>
      </a:lvl4pPr>
      <a:lvl5pPr marL="53975" algn="r" rtl="0" eaLnBrk="0" fontAlgn="base" hangingPunct="0">
        <a:spcBef>
          <a:spcPct val="0"/>
        </a:spcBef>
        <a:spcAft>
          <a:spcPct val="0"/>
        </a:spcAft>
        <a:defRPr sz="4600">
          <a:solidFill>
            <a:srgbClr val="E7EACB"/>
          </a:solidFill>
          <a:latin typeface="Rockwell" pitchFamily="18" charset="0"/>
        </a:defRPr>
      </a:lvl5pPr>
      <a:lvl6pPr marL="511175" algn="r" rtl="0" fontAlgn="base">
        <a:spcBef>
          <a:spcPct val="0"/>
        </a:spcBef>
        <a:spcAft>
          <a:spcPct val="0"/>
        </a:spcAft>
        <a:defRPr sz="4600">
          <a:solidFill>
            <a:srgbClr val="E7EACB"/>
          </a:solidFill>
          <a:latin typeface="Rockwell" pitchFamily="18" charset="0"/>
        </a:defRPr>
      </a:lvl6pPr>
      <a:lvl7pPr marL="968375" algn="r" rtl="0" fontAlgn="base">
        <a:spcBef>
          <a:spcPct val="0"/>
        </a:spcBef>
        <a:spcAft>
          <a:spcPct val="0"/>
        </a:spcAft>
        <a:defRPr sz="4600">
          <a:solidFill>
            <a:srgbClr val="E7EACB"/>
          </a:solidFill>
          <a:latin typeface="Rockwell" pitchFamily="18" charset="0"/>
        </a:defRPr>
      </a:lvl7pPr>
      <a:lvl8pPr marL="1425575" algn="r" rtl="0" fontAlgn="base">
        <a:spcBef>
          <a:spcPct val="0"/>
        </a:spcBef>
        <a:spcAft>
          <a:spcPct val="0"/>
        </a:spcAft>
        <a:defRPr sz="4600">
          <a:solidFill>
            <a:srgbClr val="E7EACB"/>
          </a:solidFill>
          <a:latin typeface="Rockwell" pitchFamily="18" charset="0"/>
        </a:defRPr>
      </a:lvl8pPr>
      <a:lvl9pPr marL="18827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anose="05020102010507070707"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anose="05020102010507070707"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anose="05020102010507070707"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8"/>
          <p:cNvGrpSpPr/>
          <p:nvPr/>
        </p:nvGrpSpPr>
        <p:grpSpPr>
          <a:xfrm>
            <a:off x="0" y="-8466"/>
            <a:ext cx="9143964" cy="6866488"/>
            <a:chOff x="0" y="-8467"/>
            <a:chExt cx="12192133" cy="6866580"/>
          </a:xfrm>
        </p:grpSpPr>
        <p:cxnSp>
          <p:nvCxnSpPr>
            <p:cNvPr id="7" name="Google Shape;7;p1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18"/>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9" name="Google Shape;9;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10" name="Google Shape;10;p18"/>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8"/>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8"/>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sp>
        <p:sp>
          <p:nvSpPr>
            <p:cNvPr id="13" name="Google Shape;13;p18"/>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4"/>
            </a:solidFill>
            <a:ln>
              <a:noFill/>
            </a:ln>
          </p:spPr>
        </p:sp>
        <p:sp>
          <p:nvSpPr>
            <p:cNvPr id="14" name="Google Shape;14;p18"/>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15" name="Google Shape;15;p18"/>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8"/>
            <p:cNvSpPr/>
            <p:nvPr/>
          </p:nvSpPr>
          <p:spPr>
            <a:xfrm>
              <a:off x="0" y="4013200"/>
              <a:ext cx="448800" cy="2844900"/>
            </a:xfrm>
            <a:prstGeom prst="triangle">
              <a:avLst>
                <a:gd name="adj" fmla="val 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8"/>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543"/>
              <a:buFont typeface="Trebuchet MS"/>
              <a:buNone/>
              <a:defRPr sz="3543"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8"/>
          <p:cNvSpPr txBox="1">
            <a:spLocks noGrp="1"/>
          </p:cNvSpPr>
          <p:nvPr>
            <p:ph type="body" idx="1"/>
          </p:nvPr>
        </p:nvSpPr>
        <p:spPr>
          <a:xfrm>
            <a:off x="508000" y="2160590"/>
            <a:ext cx="6447420" cy="3880652"/>
          </a:xfrm>
          <a:prstGeom prst="rect">
            <a:avLst/>
          </a:prstGeom>
          <a:noFill/>
          <a:ln>
            <a:noFill/>
          </a:ln>
        </p:spPr>
        <p:txBody>
          <a:bodyPr spcFirstLastPara="1" wrap="square" lIns="91425" tIns="45700" rIns="91425" bIns="45700" anchor="t" anchorCtr="0">
            <a:normAutofit/>
          </a:bodyPr>
          <a:lstStyle>
            <a:lvl1pPr marL="457200" marR="0" lvl="0" indent="-318566" algn="l" rtl="0">
              <a:spcBef>
                <a:spcPts val="984"/>
              </a:spcBef>
              <a:spcAft>
                <a:spcPts val="0"/>
              </a:spcAft>
              <a:buClr>
                <a:schemeClr val="accent1"/>
              </a:buClr>
              <a:buSzPts val="1417"/>
              <a:buFont typeface="Noto Sans Symbols"/>
              <a:buChar char="►"/>
              <a:defRPr sz="1770" b="0" i="0" u="none" strike="noStrike" cap="none">
                <a:solidFill>
                  <a:srgbClr val="3F3F3F"/>
                </a:solidFill>
                <a:latin typeface="Trebuchet MS"/>
                <a:ea typeface="Trebuchet MS"/>
                <a:cs typeface="Trebuchet MS"/>
                <a:sym typeface="Trebuchet MS"/>
              </a:defRPr>
            </a:lvl1pPr>
            <a:lvl2pPr marL="914400" marR="0" lvl="1" indent="-308610" algn="l" rtl="0">
              <a:spcBef>
                <a:spcPts val="984"/>
              </a:spcBef>
              <a:spcAft>
                <a:spcPts val="0"/>
              </a:spcAft>
              <a:buClr>
                <a:schemeClr val="accent1"/>
              </a:buClr>
              <a:buSzPts val="1260"/>
              <a:buFont typeface="Noto Sans Symbols"/>
              <a:buChar char="►"/>
              <a:defRPr sz="1575" b="0" i="0" u="none" strike="noStrike" cap="none">
                <a:solidFill>
                  <a:srgbClr val="3F3F3F"/>
                </a:solidFill>
                <a:latin typeface="Trebuchet MS"/>
                <a:ea typeface="Trebuchet MS"/>
                <a:cs typeface="Trebuchet MS"/>
                <a:sym typeface="Trebuchet MS"/>
              </a:defRPr>
            </a:lvl2pPr>
            <a:lvl3pPr marL="1371600" marR="0" lvl="2" indent="-298602" algn="l" rtl="0">
              <a:spcBef>
                <a:spcPts val="984"/>
              </a:spcBef>
              <a:spcAft>
                <a:spcPts val="0"/>
              </a:spcAft>
              <a:buClr>
                <a:schemeClr val="accent1"/>
              </a:buClr>
              <a:buSzPts val="1102"/>
              <a:buFont typeface="Noto Sans Symbols"/>
              <a:buChar char="►"/>
              <a:defRPr sz="1378" b="0" i="0" u="none" strike="noStrike" cap="none">
                <a:solidFill>
                  <a:srgbClr val="3F3F3F"/>
                </a:solidFill>
                <a:latin typeface="Trebuchet MS"/>
                <a:ea typeface="Trebuchet MS"/>
                <a:cs typeface="Trebuchet MS"/>
                <a:sym typeface="Trebuchet MS"/>
              </a:defRPr>
            </a:lvl3pPr>
            <a:lvl4pPr marL="1828800" marR="0" lvl="3"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4pPr>
            <a:lvl5pPr marL="2286000" marR="0" lvl="4"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5pPr>
            <a:lvl6pPr marL="2743200" marR="0" lvl="5"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6pPr>
            <a:lvl7pPr marL="3200400" marR="0" lvl="6"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7pPr>
            <a:lvl8pPr marL="3657600" marR="0" lvl="7"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8pPr>
            <a:lvl9pPr marL="4114800" marR="0" lvl="8"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8"/>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4"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18"/>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4"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18"/>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4"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674"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674"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674"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674"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674"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674"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674"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674" b="0" i="0" u="none" strike="noStrike" cap="none">
                <a:solidFill>
                  <a:schemeClr val="accent1"/>
                </a:solidFill>
                <a:latin typeface="Trebuchet MS"/>
                <a:ea typeface="Trebuchet MS"/>
                <a:cs typeface="Trebuchet MS"/>
                <a:sym typeface="Trebuchet MS"/>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129090823"/>
      </p:ext>
    </p:extLst>
  </p:cSld>
  <p:clrMap bg1="lt1" tx1="dk1" bg2="dk2" tx2="lt2" accent1="accent1" accent2="accent2" accent3="accent3" accent4="accent4" accent5="accent5" accent6="accent6" hlink="hlink" folHlink="folHlink"/>
  <p:sldLayoutIdLst>
    <p:sldLayoutId id="2147485367" r:id="rId1"/>
    <p:sldLayoutId id="2147485368" r:id="rId2"/>
    <p:sldLayoutId id="2147485369" r:id="rId3"/>
    <p:sldLayoutId id="2147485370" r:id="rId4"/>
    <p:sldLayoutId id="2147485371" r:id="rId5"/>
    <p:sldLayoutId id="2147485372" r:id="rId6"/>
    <p:sldLayoutId id="2147485373" r:id="rId7"/>
    <p:sldLayoutId id="2147485374" r:id="rId8"/>
    <p:sldLayoutId id="2147485375" r:id="rId9"/>
    <p:sldLayoutId id="2147485376" r:id="rId10"/>
    <p:sldLayoutId id="2147485377" r:id="rId11"/>
    <p:sldLayoutId id="2147485378" r:id="rId12"/>
    <p:sldLayoutId id="2147485379" r:id="rId13"/>
    <p:sldLayoutId id="2147485380" r:id="rId14"/>
    <p:sldLayoutId id="2147485381" r:id="rId15"/>
    <p:sldLayoutId id="2147485382" r:id="rId16"/>
    <p:sldLayoutId id="21474853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0.jpg"/><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facebook.com/OuderraadAveMariaBasisschoolVlezenbeek" TargetMode="External"/><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mailto:ouderraad.amb@gmail.com" TargetMode="External"/><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infano.be/"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ambvlezenbeek.b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060C19D-2A2D-A77D-4A78-30B49F60E5FD}"/>
              </a:ext>
            </a:extLst>
          </p:cNvPr>
          <p:cNvSpPr>
            <a:spLocks noGrp="1" noChangeArrowheads="1"/>
          </p:cNvSpPr>
          <p:nvPr>
            <p:ph type="ctrTitle"/>
          </p:nvPr>
        </p:nvSpPr>
        <p:spPr>
          <a:xfrm>
            <a:off x="457200" y="692547"/>
            <a:ext cx="8229600" cy="1152128"/>
          </a:xfrm>
        </p:spPr>
        <p:txBody>
          <a:bodyPr/>
          <a:lstStyle/>
          <a:p>
            <a:pPr algn="ctr" eaLnBrk="1" fontAlgn="auto" hangingPunct="1">
              <a:spcAft>
                <a:spcPts val="0"/>
              </a:spcAft>
              <a:defRPr/>
            </a:pPr>
            <a:r>
              <a:rPr lang="nl-NL" dirty="0">
                <a:solidFill>
                  <a:srgbClr val="002060"/>
                </a:solidFill>
              </a:rPr>
              <a:t>WELKOM</a:t>
            </a:r>
          </a:p>
        </p:txBody>
      </p:sp>
      <p:sp>
        <p:nvSpPr>
          <p:cNvPr id="16387" name="Rectangle 3">
            <a:extLst>
              <a:ext uri="{FF2B5EF4-FFF2-40B4-BE49-F238E27FC236}">
                <a16:creationId xmlns:a16="http://schemas.microsoft.com/office/drawing/2014/main" id="{ECB7E089-DCB8-0567-18A6-3B99B298AC7B}"/>
              </a:ext>
            </a:extLst>
          </p:cNvPr>
          <p:cNvSpPr>
            <a:spLocks noGrp="1"/>
          </p:cNvSpPr>
          <p:nvPr>
            <p:ph type="subTitle" idx="1"/>
          </p:nvPr>
        </p:nvSpPr>
        <p:spPr>
          <a:xfrm>
            <a:off x="323850" y="3284538"/>
            <a:ext cx="9251950" cy="1844675"/>
          </a:xfrm>
        </p:spPr>
        <p:txBody>
          <a:bodyPr/>
          <a:lstStyle/>
          <a:p>
            <a:pPr algn="l" eaLnBrk="1" hangingPunct="1">
              <a:spcBef>
                <a:spcPct val="0"/>
              </a:spcBef>
            </a:pPr>
            <a:r>
              <a:rPr lang="fr-BE" altLang="nl-BE" dirty="0"/>
              <a:t>Opstart </a:t>
            </a:r>
            <a:r>
              <a:rPr lang="fr-BE" altLang="nl-BE" dirty="0" err="1"/>
              <a:t>schooljaar</a:t>
            </a:r>
            <a:r>
              <a:rPr lang="fr-BE" altLang="nl-BE" dirty="0"/>
              <a:t> 2024 – 2025</a:t>
            </a:r>
          </a:p>
          <a:p>
            <a:pPr algn="l" eaLnBrk="1" hangingPunct="1">
              <a:spcBef>
                <a:spcPct val="0"/>
              </a:spcBef>
            </a:pPr>
            <a:endParaRPr lang="fr-BE" altLang="nl-BE" dirty="0"/>
          </a:p>
          <a:p>
            <a:pPr algn="l" eaLnBrk="1" hangingPunct="1">
              <a:spcBef>
                <a:spcPct val="0"/>
              </a:spcBef>
            </a:pPr>
            <a:r>
              <a:rPr lang="fr-BE" altLang="nl-BE" dirty="0"/>
              <a:t>Kleuterschool: 150 </a:t>
            </a:r>
            <a:r>
              <a:rPr lang="fr-BE" altLang="nl-BE" dirty="0" err="1"/>
              <a:t>kleuters</a:t>
            </a:r>
            <a:r>
              <a:rPr lang="fr-BE" altLang="nl-BE" dirty="0"/>
              <a:t> </a:t>
            </a:r>
            <a:r>
              <a:rPr lang="fr-BE" altLang="nl-BE" sz="2400" dirty="0"/>
              <a:t>(</a:t>
            </a:r>
            <a:r>
              <a:rPr lang="fr-BE" altLang="nl-BE" sz="2400" dirty="0" err="1"/>
              <a:t>vorig</a:t>
            </a:r>
            <a:r>
              <a:rPr lang="fr-BE" altLang="nl-BE" sz="2400" dirty="0"/>
              <a:t> </a:t>
            </a:r>
            <a:r>
              <a:rPr lang="fr-BE" altLang="nl-BE" sz="2400" dirty="0" err="1"/>
              <a:t>jaar</a:t>
            </a:r>
            <a:r>
              <a:rPr lang="fr-BE" altLang="nl-BE" sz="2400" dirty="0"/>
              <a:t> 139 </a:t>
            </a:r>
            <a:r>
              <a:rPr lang="fr-BE" altLang="nl-BE" sz="2400" dirty="0" err="1"/>
              <a:t>kleuters</a:t>
            </a:r>
            <a:r>
              <a:rPr lang="fr-BE" altLang="nl-BE" sz="2400" dirty="0"/>
              <a:t>)</a:t>
            </a:r>
          </a:p>
          <a:p>
            <a:pPr algn="l" eaLnBrk="1" hangingPunct="1">
              <a:spcBef>
                <a:spcPct val="0"/>
              </a:spcBef>
            </a:pPr>
            <a:r>
              <a:rPr lang="fr-BE" altLang="nl-BE" dirty="0"/>
              <a:t>Lagere school: 267 leerlingen</a:t>
            </a:r>
          </a:p>
          <a:p>
            <a:pPr algn="l" eaLnBrk="1" hangingPunct="1">
              <a:spcBef>
                <a:spcPct val="0"/>
              </a:spcBef>
            </a:pPr>
            <a:endParaRPr lang="fr-BE" altLang="nl-BE" dirty="0"/>
          </a:p>
          <a:p>
            <a:pPr algn="l" eaLnBrk="1" hangingPunct="1">
              <a:spcBef>
                <a:spcPct val="0"/>
              </a:spcBef>
            </a:pPr>
            <a:r>
              <a:rPr lang="fr-BE" altLang="nl-BE" dirty="0"/>
              <a:t>Totaal: 417 kinderen</a:t>
            </a:r>
            <a:endParaRPr lang="nl-NL" altLang="nl-BE" dirty="0"/>
          </a:p>
          <a:p>
            <a:pPr eaLnBrk="1" hangingPunct="1">
              <a:spcBef>
                <a:spcPct val="0"/>
              </a:spcBef>
            </a:pPr>
            <a:endParaRPr lang="nl-NL" alt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1000"/>
                                        <p:tgtEl>
                                          <p:spTgt spid="16387">
                                            <p:txEl>
                                              <p:pRg st="0" end="0"/>
                                            </p:txEl>
                                          </p:spTgt>
                                        </p:tgtEl>
                                      </p:cBhvr>
                                    </p:animEffect>
                                    <p:anim calcmode="lin" valueType="num">
                                      <p:cBhvr>
                                        <p:cTn id="8"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fade">
                                      <p:cBhvr>
                                        <p:cTn id="12" dur="1000"/>
                                        <p:tgtEl>
                                          <p:spTgt spid="16387">
                                            <p:txEl>
                                              <p:pRg st="2" end="2"/>
                                            </p:txEl>
                                          </p:spTgt>
                                        </p:tgtEl>
                                      </p:cBhvr>
                                    </p:animEffect>
                                    <p:anim calcmode="lin" valueType="num">
                                      <p:cBhvr>
                                        <p:cTn id="13" dur="1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6387">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fade">
                                      <p:cBhvr>
                                        <p:cTn id="17" dur="1000"/>
                                        <p:tgtEl>
                                          <p:spTgt spid="16387">
                                            <p:txEl>
                                              <p:pRg st="3" end="3"/>
                                            </p:txEl>
                                          </p:spTgt>
                                        </p:tgtEl>
                                      </p:cBhvr>
                                    </p:animEffect>
                                    <p:anim calcmode="lin" valueType="num">
                                      <p:cBhvr>
                                        <p:cTn id="18" dur="10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6387">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387">
                                            <p:txEl>
                                              <p:pRg st="5" end="5"/>
                                            </p:txEl>
                                          </p:spTgt>
                                        </p:tgtEl>
                                        <p:attrNameLst>
                                          <p:attrName>style.visibility</p:attrName>
                                        </p:attrNameLst>
                                      </p:cBhvr>
                                      <p:to>
                                        <p:strVal val="visible"/>
                                      </p:to>
                                    </p:set>
                                    <p:animEffect transition="in" filter="fade">
                                      <p:cBhvr>
                                        <p:cTn id="22" dur="1000"/>
                                        <p:tgtEl>
                                          <p:spTgt spid="16387">
                                            <p:txEl>
                                              <p:pRg st="5" end="5"/>
                                            </p:txEl>
                                          </p:spTgt>
                                        </p:tgtEl>
                                      </p:cBhvr>
                                    </p:animEffect>
                                    <p:anim calcmode="lin" valueType="num">
                                      <p:cBhvr>
                                        <p:cTn id="23" dur="10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1638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E93CC-83F6-7AB5-C746-2AC13B13B6D6}"/>
              </a:ext>
            </a:extLst>
          </p:cNvPr>
          <p:cNvSpPr>
            <a:spLocks noGrp="1"/>
          </p:cNvSpPr>
          <p:nvPr>
            <p:ph type="title"/>
          </p:nvPr>
        </p:nvSpPr>
        <p:spPr>
          <a:xfrm>
            <a:off x="457200" y="332656"/>
            <a:ext cx="8229600" cy="1064344"/>
          </a:xfrm>
        </p:spPr>
        <p:txBody>
          <a:bodyPr>
            <a:normAutofit fontScale="90000"/>
          </a:bodyPr>
          <a:lstStyle/>
          <a:p>
            <a:pPr algn="ctr">
              <a:defRPr/>
            </a:pPr>
            <a:br>
              <a:rPr lang="nl-BE" b="1" dirty="0">
                <a:solidFill>
                  <a:srgbClr val="002060"/>
                </a:solidFill>
                <a:latin typeface="Comic Sans MS" pitchFamily="66" charset="0"/>
              </a:rPr>
            </a:br>
            <a:r>
              <a:rPr lang="nl-BE" b="1" dirty="0">
                <a:solidFill>
                  <a:srgbClr val="002060"/>
                </a:solidFill>
                <a:latin typeface="Comic Sans MS" pitchFamily="66" charset="0"/>
              </a:rPr>
              <a:t> </a:t>
            </a:r>
            <a:br>
              <a:rPr lang="nl-BE" b="1" dirty="0">
                <a:solidFill>
                  <a:srgbClr val="002060"/>
                </a:solidFill>
                <a:latin typeface="Comic Sans MS" pitchFamily="66" charset="0"/>
              </a:rPr>
            </a:br>
            <a:r>
              <a:rPr lang="nl-BE" b="1" dirty="0">
                <a:solidFill>
                  <a:srgbClr val="002060"/>
                </a:solidFill>
                <a:latin typeface="Comic Sans MS" pitchFamily="66" charset="0"/>
              </a:rPr>
              <a:t>Veiligheid</a:t>
            </a:r>
            <a:endParaRPr lang="nl-BE" dirty="0"/>
          </a:p>
        </p:txBody>
      </p:sp>
      <p:sp>
        <p:nvSpPr>
          <p:cNvPr id="3" name="Tijdelijke aanduiding voor inhoud 2">
            <a:extLst>
              <a:ext uri="{FF2B5EF4-FFF2-40B4-BE49-F238E27FC236}">
                <a16:creationId xmlns:a16="http://schemas.microsoft.com/office/drawing/2014/main" id="{79B205F5-7E7F-0B69-E24C-2BD54955D1B6}"/>
              </a:ext>
            </a:extLst>
          </p:cNvPr>
          <p:cNvSpPr>
            <a:spLocks noGrp="1"/>
          </p:cNvSpPr>
          <p:nvPr>
            <p:ph idx="1"/>
          </p:nvPr>
        </p:nvSpPr>
        <p:spPr/>
        <p:txBody>
          <a:bodyPr/>
          <a:lstStyle/>
          <a:p>
            <a:pPr eaLnBrk="1" hangingPunct="1">
              <a:buClr>
                <a:srgbClr val="002060"/>
              </a:buClr>
              <a:buFont typeface="Courier New" panose="02070309020205020404" pitchFamily="49" charset="0"/>
              <a:buChar char="o"/>
              <a:defRPr/>
            </a:pPr>
            <a:r>
              <a:rPr lang="nl-NL" sz="2600" dirty="0"/>
              <a:t>Ouders blijven achter de rode lijn.  </a:t>
            </a:r>
          </a:p>
          <a:p>
            <a:pPr eaLnBrk="1" hangingPunct="1">
              <a:buClr>
                <a:srgbClr val="002060"/>
              </a:buClr>
              <a:buFont typeface="Courier New" panose="02070309020205020404" pitchFamily="49" charset="0"/>
              <a:buChar char="o"/>
              <a:defRPr/>
            </a:pPr>
            <a:r>
              <a:rPr lang="nl-NL" sz="2600" dirty="0"/>
              <a:t>Correct gebruik van Kiss </a:t>
            </a:r>
            <a:r>
              <a:rPr lang="nl-NL" sz="2600" dirty="0" err="1"/>
              <a:t>and</a:t>
            </a:r>
            <a:r>
              <a:rPr lang="nl-NL" sz="2600" dirty="0"/>
              <a:t> </a:t>
            </a:r>
            <a:r>
              <a:rPr lang="nl-NL" sz="2600" dirty="0" err="1"/>
              <a:t>ride</a:t>
            </a:r>
            <a:r>
              <a:rPr lang="nl-NL" sz="2600" dirty="0"/>
              <a:t>.</a:t>
            </a:r>
          </a:p>
          <a:p>
            <a:pPr eaLnBrk="1" hangingPunct="1">
              <a:buClr>
                <a:srgbClr val="002060"/>
              </a:buClr>
              <a:buFont typeface="Courier New" panose="02070309020205020404" pitchFamily="49" charset="0"/>
              <a:buChar char="o"/>
              <a:defRPr/>
            </a:pPr>
            <a:r>
              <a:rPr lang="nl-NL" sz="2600" dirty="0"/>
              <a:t>Tijdens bewakingen geen gesprekken voeren met de leerkrachten. Maak liever een afspraak! </a:t>
            </a:r>
          </a:p>
          <a:p>
            <a:pPr eaLnBrk="1" hangingPunct="1">
              <a:buClr>
                <a:srgbClr val="002060"/>
              </a:buClr>
              <a:buFont typeface="Courier New" panose="02070309020205020404" pitchFamily="49" charset="0"/>
              <a:buChar char="o"/>
              <a:defRPr/>
            </a:pPr>
            <a:r>
              <a:rPr lang="nl-NL" sz="2600" dirty="0"/>
              <a:t>Elke wijziging (bv: iemand anders komt uw kind afhalen, met de rij mee naar huis, vroeger of later afhalen,…) via een briefje in agenda. Indien vergeten =&gt; telefonisch de school verwittigen.</a:t>
            </a:r>
          </a:p>
          <a:p>
            <a:pPr eaLnBrk="1" hangingPunct="1">
              <a:buClr>
                <a:srgbClr val="002060"/>
              </a:buClr>
              <a:buFont typeface="Courier New" panose="02070309020205020404" pitchFamily="49" charset="0"/>
              <a:buChar char="o"/>
              <a:defRPr/>
            </a:pPr>
            <a:r>
              <a:rPr lang="nl-NL" sz="2600" dirty="0"/>
              <a:t>Na schooltijd mogen kinderen niet meer in de gangen of in de klassen.</a:t>
            </a:r>
          </a:p>
          <a:p>
            <a:pPr marL="0" indent="0">
              <a:buFont typeface="Wingdings 2" panose="05020102010507070707" pitchFamily="18" charset="2"/>
              <a:buNone/>
              <a:defRPr/>
            </a:pPr>
            <a:endParaRPr 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4C974-64A2-501D-8683-5AE8A3764904}"/>
              </a:ext>
            </a:extLst>
          </p:cNvPr>
          <p:cNvSpPr>
            <a:spLocks noGrp="1"/>
          </p:cNvSpPr>
          <p:nvPr>
            <p:ph type="title"/>
          </p:nvPr>
        </p:nvSpPr>
        <p:spPr/>
        <p:txBody>
          <a:bodyPr/>
          <a:lstStyle/>
          <a:p>
            <a:pPr algn="ctr">
              <a:defRPr/>
            </a:pPr>
            <a:r>
              <a:rPr lang="nl-BE" b="1" dirty="0">
                <a:solidFill>
                  <a:srgbClr val="002060"/>
                </a:solidFill>
                <a:latin typeface="Comic Sans MS" pitchFamily="66" charset="0"/>
              </a:rPr>
              <a:t>Tijdig op school</a:t>
            </a:r>
            <a:endParaRPr lang="nl-BE" dirty="0"/>
          </a:p>
        </p:txBody>
      </p:sp>
      <p:sp>
        <p:nvSpPr>
          <p:cNvPr id="3" name="Tijdelijke aanduiding voor inhoud 2">
            <a:extLst>
              <a:ext uri="{FF2B5EF4-FFF2-40B4-BE49-F238E27FC236}">
                <a16:creationId xmlns:a16="http://schemas.microsoft.com/office/drawing/2014/main" id="{6A83D016-AFD4-B4E6-5CE3-7D7F41587C7D}"/>
              </a:ext>
            </a:extLst>
          </p:cNvPr>
          <p:cNvSpPr>
            <a:spLocks noGrp="1"/>
          </p:cNvSpPr>
          <p:nvPr>
            <p:ph idx="1"/>
          </p:nvPr>
        </p:nvSpPr>
        <p:spPr/>
        <p:txBody>
          <a:bodyPr/>
          <a:lstStyle/>
          <a:p>
            <a:pPr>
              <a:defRPr/>
            </a:pPr>
            <a:r>
              <a:rPr lang="nl-NL" dirty="0"/>
              <a:t>Start van de lessen om 8u45. </a:t>
            </a:r>
          </a:p>
          <a:p>
            <a:pPr>
              <a:defRPr/>
            </a:pPr>
            <a:endParaRPr lang="nl-NL" dirty="0"/>
          </a:p>
          <a:p>
            <a:pPr>
              <a:defRPr/>
            </a:pPr>
            <a:r>
              <a:rPr lang="nl-NL" dirty="0"/>
              <a:t>Toch te laat? </a:t>
            </a:r>
          </a:p>
          <a:p>
            <a:pPr>
              <a:buFont typeface="Symbol" panose="05050102010706020507" pitchFamily="18" charset="2"/>
              <a:buChar char="Þ"/>
              <a:defRPr/>
            </a:pPr>
            <a:r>
              <a:rPr lang="nl-NL" dirty="0"/>
              <a:t>aanmelden op het secretariaat</a:t>
            </a:r>
          </a:p>
          <a:p>
            <a:pPr>
              <a:buFont typeface="Symbol" panose="05050102010706020507" pitchFamily="18" charset="2"/>
              <a:buChar char="Þ"/>
              <a:defRPr/>
            </a:pPr>
            <a:endParaRPr lang="nl-NL" dirty="0"/>
          </a:p>
          <a:p>
            <a:pPr>
              <a:defRPr/>
            </a:pPr>
            <a:r>
              <a:rPr lang="nl-NL" dirty="0"/>
              <a:t>Bij ziekte/afwezigheid </a:t>
            </a:r>
            <a:r>
              <a:rPr lang="nl-NL" dirty="0" err="1"/>
              <a:t>klasjuf</a:t>
            </a:r>
            <a:r>
              <a:rPr lang="nl-NL" dirty="0"/>
              <a:t> mailen voor 8.30 uur. Eerste dag is voldoende ! </a:t>
            </a:r>
          </a:p>
          <a:p>
            <a:pPr marL="0" indent="0">
              <a:buFont typeface="Wingdings 2" panose="05020102010507070707" pitchFamily="18" charset="2"/>
              <a:buNone/>
              <a:defRPr/>
            </a:pPr>
            <a:endParaRPr 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D15E5-F7B5-C737-32A3-5497102B16A3}"/>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MOS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5422B6E5-6431-FECD-35BF-053FDD42A56C}"/>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sp>
        <p:nvSpPr>
          <p:cNvPr id="5" name="Tekstvak 4">
            <a:extLst>
              <a:ext uri="{FF2B5EF4-FFF2-40B4-BE49-F238E27FC236}">
                <a16:creationId xmlns:a16="http://schemas.microsoft.com/office/drawing/2014/main" id="{7781AB26-2CC6-C1A2-87BB-650E60316CD4}"/>
              </a:ext>
            </a:extLst>
          </p:cNvPr>
          <p:cNvSpPr txBox="1"/>
          <p:nvPr/>
        </p:nvSpPr>
        <p:spPr>
          <a:xfrm>
            <a:off x="441325" y="3722688"/>
            <a:ext cx="8232775" cy="2554287"/>
          </a:xfrm>
          <a:prstGeom prst="rect">
            <a:avLst/>
          </a:prstGeom>
          <a:noFill/>
        </p:spPr>
        <p:txBody>
          <a:bodyPr>
            <a:spAutoFit/>
          </a:bodyPr>
          <a:lstStyle/>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Denk aan:</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een herbruikbare drinkbus</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boterhammendoos + doosjes voor fruit/koekjes</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elektronische briefwisseling</a:t>
            </a:r>
            <a:endParaRPr lang="nl-BE" sz="3200" dirty="0">
              <a:latin typeface="+mj-lt"/>
            </a:endParaRPr>
          </a:p>
        </p:txBody>
      </p:sp>
      <p:pic>
        <p:nvPicPr>
          <p:cNvPr id="27653" name="Afbeelding 1" descr="http://www.hetgroenelilare.be/img/MOS-logo%203%20delen.jpg">
            <a:extLst>
              <a:ext uri="{FF2B5EF4-FFF2-40B4-BE49-F238E27FC236}">
                <a16:creationId xmlns:a16="http://schemas.microsoft.com/office/drawing/2014/main" id="{7A805D52-3290-5BB1-F23F-2B9B99BE1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562100"/>
            <a:ext cx="5689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Gerelateerde afbeelding">
            <a:extLst>
              <a:ext uri="{FF2B5EF4-FFF2-40B4-BE49-F238E27FC236}">
                <a16:creationId xmlns:a16="http://schemas.microsoft.com/office/drawing/2014/main" id="{96E5111D-CEE5-9103-C30F-343DAD11F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84813"/>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29F6-75DF-D797-A91A-4F510C4DF066}"/>
              </a:ext>
            </a:extLst>
          </p:cNvPr>
          <p:cNvSpPr>
            <a:spLocks noGrp="1"/>
          </p:cNvSpPr>
          <p:nvPr>
            <p:ph type="title"/>
          </p:nvPr>
        </p:nvSpPr>
        <p:spPr/>
        <p:txBody>
          <a:bodyPr>
            <a:normAutofit fontScale="90000"/>
          </a:bodyPr>
          <a:lstStyle/>
          <a:p>
            <a:pPr algn="ctr">
              <a:defRPr/>
            </a:pPr>
            <a:r>
              <a:rPr lang="nl-BE" dirty="0">
                <a:solidFill>
                  <a:srgbClr val="002060"/>
                </a:solidFill>
              </a:rPr>
              <a:t>Gevisualiseerde afspraken op de speelplaats </a:t>
            </a:r>
          </a:p>
        </p:txBody>
      </p:sp>
      <p:sp>
        <p:nvSpPr>
          <p:cNvPr id="3" name="Content Placeholder 2">
            <a:extLst>
              <a:ext uri="{FF2B5EF4-FFF2-40B4-BE49-F238E27FC236}">
                <a16:creationId xmlns:a16="http://schemas.microsoft.com/office/drawing/2014/main" id="{83F0DA2C-DD83-38BA-C34C-B687998CD01B}"/>
              </a:ext>
            </a:extLst>
          </p:cNvPr>
          <p:cNvSpPr>
            <a:spLocks noGrp="1"/>
          </p:cNvSpPr>
          <p:nvPr>
            <p:ph idx="1"/>
          </p:nvPr>
        </p:nvSpPr>
        <p:spPr/>
        <p:txBody>
          <a:bodyPr/>
          <a:lstStyle/>
          <a:p>
            <a:pPr>
              <a:defRPr/>
            </a:pPr>
            <a:r>
              <a:rPr lang="nl-BE" dirty="0"/>
              <a:t>Stop =  stop!</a:t>
            </a:r>
          </a:p>
          <a:p>
            <a:pPr marL="0" indent="0">
              <a:buFont typeface="Wingdings 2" panose="05020102010507070707" pitchFamily="18" charset="2"/>
              <a:buNone/>
              <a:defRPr/>
            </a:pPr>
            <a:endParaRPr lang="nl-BE" dirty="0"/>
          </a:p>
          <a:p>
            <a:pPr marL="0" indent="0">
              <a:buFont typeface="Wingdings 2" panose="05020102010507070707" pitchFamily="18" charset="2"/>
              <a:buNone/>
              <a:defRPr/>
            </a:pPr>
            <a:endParaRPr lang="nl-BE" dirty="0"/>
          </a:p>
          <a:p>
            <a:pPr marL="0" indent="0">
              <a:buFont typeface="Wingdings 2" panose="05020102010507070707" pitchFamily="18" charset="2"/>
              <a:buNone/>
              <a:defRPr/>
            </a:pPr>
            <a:endParaRPr lang="nl-BE" dirty="0"/>
          </a:p>
          <a:p>
            <a:pPr>
              <a:defRPr/>
            </a:pPr>
            <a:r>
              <a:rPr lang="nl-BE" dirty="0"/>
              <a:t>Iedereen mag mee doen, we sluiten niemand uit. </a:t>
            </a:r>
          </a:p>
          <a:p>
            <a:pPr>
              <a:defRPr/>
            </a:pPr>
            <a:endParaRPr lang="nl-BE" dirty="0"/>
          </a:p>
          <a:p>
            <a:pPr>
              <a:defRPr/>
            </a:pPr>
            <a:endParaRPr lang="nl-BE" dirty="0"/>
          </a:p>
        </p:txBody>
      </p:sp>
      <p:pic>
        <p:nvPicPr>
          <p:cNvPr id="29700" name="Afbeelding 4">
            <a:extLst>
              <a:ext uri="{FF2B5EF4-FFF2-40B4-BE49-F238E27FC236}">
                <a16:creationId xmlns:a16="http://schemas.microsoft.com/office/drawing/2014/main" id="{23A9F657-46D5-270A-48A6-A7D152313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118"/>
          <a:stretch>
            <a:fillRect/>
          </a:stretch>
        </p:blipFill>
        <p:spPr bwMode="auto">
          <a:xfrm>
            <a:off x="3563938" y="1576388"/>
            <a:ext cx="393858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Afbeelding 6">
            <a:extLst>
              <a:ext uri="{FF2B5EF4-FFF2-40B4-BE49-F238E27FC236}">
                <a16:creationId xmlns:a16="http://schemas.microsoft.com/office/drawing/2014/main" id="{590EED24-3FBF-898C-83FB-D680D3EF2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164"/>
          <a:stretch>
            <a:fillRect/>
          </a:stretch>
        </p:blipFill>
        <p:spPr bwMode="auto">
          <a:xfrm>
            <a:off x="3563938" y="4289425"/>
            <a:ext cx="3938587"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CFE0-D9A5-78E1-B08B-DED2A6720359}"/>
              </a:ext>
            </a:extLst>
          </p:cNvPr>
          <p:cNvSpPr>
            <a:spLocks noGrp="1"/>
          </p:cNvSpPr>
          <p:nvPr>
            <p:ph type="title"/>
          </p:nvPr>
        </p:nvSpPr>
        <p:spPr/>
        <p:txBody>
          <a:bodyPr>
            <a:normAutofit fontScale="90000"/>
          </a:bodyPr>
          <a:lstStyle/>
          <a:p>
            <a:pPr algn="ctr">
              <a:defRPr/>
            </a:pPr>
            <a:r>
              <a:rPr lang="nl-BE" dirty="0">
                <a:solidFill>
                  <a:srgbClr val="002060"/>
                </a:solidFill>
              </a:rPr>
              <a:t>Gevisualiseerde afspraken op de speelplaats </a:t>
            </a:r>
            <a:endParaRPr lang="nl-BE" dirty="0"/>
          </a:p>
        </p:txBody>
      </p:sp>
      <p:sp>
        <p:nvSpPr>
          <p:cNvPr id="30723" name="Content Placeholder 2">
            <a:extLst>
              <a:ext uri="{FF2B5EF4-FFF2-40B4-BE49-F238E27FC236}">
                <a16:creationId xmlns:a16="http://schemas.microsoft.com/office/drawing/2014/main" id="{B162DE8A-D223-9AEB-842A-75464BCD3A72}"/>
              </a:ext>
            </a:extLst>
          </p:cNvPr>
          <p:cNvSpPr>
            <a:spLocks noGrp="1"/>
          </p:cNvSpPr>
          <p:nvPr>
            <p:ph idx="1"/>
          </p:nvPr>
        </p:nvSpPr>
        <p:spPr/>
        <p:txBody>
          <a:bodyPr/>
          <a:lstStyle/>
          <a:p>
            <a:r>
              <a:rPr lang="nl-BE" altLang="nl-BE"/>
              <a:t>We luisteren naar elkaar en praten tegen elkaar met mooie woorden</a:t>
            </a:r>
          </a:p>
          <a:p>
            <a:endParaRPr lang="nl-BE" altLang="nl-BE"/>
          </a:p>
          <a:p>
            <a:endParaRPr lang="nl-BE" altLang="nl-BE"/>
          </a:p>
          <a:p>
            <a:endParaRPr lang="nl-BE" altLang="nl-BE"/>
          </a:p>
          <a:p>
            <a:r>
              <a:rPr lang="nl-BE" altLang="nl-BE"/>
              <a:t>We spelen samen, we doen elkaar geen pijn.      </a:t>
            </a:r>
          </a:p>
          <a:p>
            <a:endParaRPr lang="nl-BE" altLang="nl-BE"/>
          </a:p>
        </p:txBody>
      </p:sp>
      <p:pic>
        <p:nvPicPr>
          <p:cNvPr id="30724" name="Afbeelding 3">
            <a:extLst>
              <a:ext uri="{FF2B5EF4-FFF2-40B4-BE49-F238E27FC236}">
                <a16:creationId xmlns:a16="http://schemas.microsoft.com/office/drawing/2014/main" id="{43F37CD8-216C-2014-40E7-A1AF52BCF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588" y="2865438"/>
            <a:ext cx="27654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Afbeelding 5">
            <a:extLst>
              <a:ext uri="{FF2B5EF4-FFF2-40B4-BE49-F238E27FC236}">
                <a16:creationId xmlns:a16="http://schemas.microsoft.com/office/drawing/2014/main" id="{26151E28-E2C6-28DE-46D8-5845D1C1B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4737100"/>
            <a:ext cx="27654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6A9E-09BF-B60B-008D-5AF088D9DD5F}"/>
              </a:ext>
            </a:extLst>
          </p:cNvPr>
          <p:cNvSpPr>
            <a:spLocks noGrp="1"/>
          </p:cNvSpPr>
          <p:nvPr>
            <p:ph type="title"/>
          </p:nvPr>
        </p:nvSpPr>
        <p:spPr/>
        <p:txBody>
          <a:bodyPr/>
          <a:lstStyle/>
          <a:p>
            <a:pPr algn="ctr">
              <a:defRPr/>
            </a:pPr>
            <a:r>
              <a:rPr lang="nl-BE" dirty="0">
                <a:solidFill>
                  <a:srgbClr val="002060"/>
                </a:solidFill>
              </a:rPr>
              <a:t>Belangrijke data </a:t>
            </a:r>
          </a:p>
        </p:txBody>
      </p:sp>
      <p:sp>
        <p:nvSpPr>
          <p:cNvPr id="31747" name="Content Placeholder 2">
            <a:extLst>
              <a:ext uri="{FF2B5EF4-FFF2-40B4-BE49-F238E27FC236}">
                <a16:creationId xmlns:a16="http://schemas.microsoft.com/office/drawing/2014/main" id="{A738CFE6-FDDF-B7CD-8A16-48C289EC40C7}"/>
              </a:ext>
            </a:extLst>
          </p:cNvPr>
          <p:cNvSpPr>
            <a:spLocks noGrp="1"/>
          </p:cNvSpPr>
          <p:nvPr>
            <p:ph idx="1"/>
          </p:nvPr>
        </p:nvSpPr>
        <p:spPr/>
        <p:txBody>
          <a:bodyPr/>
          <a:lstStyle/>
          <a:p>
            <a:pPr marL="0" indent="0">
              <a:buFont typeface="Wingdings 2" panose="05020102010507070707" pitchFamily="18" charset="2"/>
              <a:buNone/>
            </a:pPr>
            <a:r>
              <a:rPr lang="nl-NL" altLang="nl-BE" dirty="0"/>
              <a:t>Vriendendis: 4-5-6 oktober 2024</a:t>
            </a:r>
          </a:p>
          <a:p>
            <a:pPr marL="0" indent="0">
              <a:buFont typeface="Wingdings 2" panose="05020102010507070707" pitchFamily="18" charset="2"/>
              <a:buNone/>
            </a:pPr>
            <a:endParaRPr lang="nl-NL" altLang="nl-BE" dirty="0"/>
          </a:p>
          <a:p>
            <a:pPr marL="0" indent="0">
              <a:buNone/>
            </a:pPr>
            <a:r>
              <a:rPr lang="nl-NL" altLang="nl-BE" dirty="0"/>
              <a:t>Pedagogische studiedagen en facultatieve verlofdagen: zie website + document ‘vakantiedagen schooljaar 2024-2025’ </a:t>
            </a:r>
            <a:endParaRPr lang="nl-BE" altLang="nl-BE" dirty="0"/>
          </a:p>
          <a:p>
            <a:pPr marL="0" indent="0">
              <a:buFont typeface="Wingdings 2" panose="05020102010507070707" pitchFamily="18" charset="2"/>
              <a:buNone/>
            </a:pPr>
            <a:endParaRPr lang="nl-NL" altLang="nl-BE" dirty="0"/>
          </a:p>
          <a:p>
            <a:pPr marL="0" indent="0">
              <a:buNone/>
            </a:pPr>
            <a:r>
              <a:rPr lang="nl-NL" altLang="nl-BE" dirty="0"/>
              <a:t>Schoolfeest: zaterdag 7 juni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69C37-B986-231E-1CAF-06E083AE33AE}"/>
              </a:ext>
            </a:extLst>
          </p:cNvPr>
          <p:cNvSpPr>
            <a:spLocks noGrp="1"/>
          </p:cNvSpPr>
          <p:nvPr>
            <p:ph type="title"/>
          </p:nvPr>
        </p:nvSpPr>
        <p:spPr>
          <a:xfrm>
            <a:off x="323528" y="620688"/>
            <a:ext cx="8229600" cy="1143000"/>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br>
              <a:rPr lang="nl-BE" sz="3600" dirty="0">
                <a:solidFill>
                  <a:srgbClr val="002060"/>
                </a:solidFill>
              </a:rPr>
            </a:br>
            <a:br>
              <a:rPr lang="nl-BE" sz="3600" dirty="0">
                <a:solidFill>
                  <a:srgbClr val="002060"/>
                </a:solidFill>
              </a:rPr>
            </a:br>
            <a:br>
              <a:rPr lang="nl-BE" sz="3600" dirty="0">
                <a:solidFill>
                  <a:srgbClr val="002060"/>
                </a:solidFill>
              </a:rPr>
            </a:br>
            <a:r>
              <a:rPr lang="nl-BE" sz="5100" dirty="0">
                <a:solidFill>
                  <a:srgbClr val="002060"/>
                </a:solidFill>
              </a:rPr>
              <a:t>Oudercontacten:</a:t>
            </a:r>
            <a:br>
              <a:rPr lang="nl-BE" sz="3600" dirty="0">
                <a:solidFill>
                  <a:srgbClr val="002060"/>
                </a:solidFill>
              </a:rPr>
            </a:br>
            <a:endParaRPr lang="nl-NL" dirty="0"/>
          </a:p>
        </p:txBody>
      </p:sp>
      <p:sp>
        <p:nvSpPr>
          <p:cNvPr id="3" name="Tijdelijke aanduiding voor inhoud 2">
            <a:extLst>
              <a:ext uri="{FF2B5EF4-FFF2-40B4-BE49-F238E27FC236}">
                <a16:creationId xmlns:a16="http://schemas.microsoft.com/office/drawing/2014/main" id="{B39037F0-7BBB-3CD9-809D-2E77CBD89DDA}"/>
              </a:ext>
            </a:extLst>
          </p:cNvPr>
          <p:cNvSpPr>
            <a:spLocks noGrp="1"/>
          </p:cNvSpPr>
          <p:nvPr>
            <p:ph idx="1"/>
          </p:nvPr>
        </p:nvSpPr>
        <p:spPr>
          <a:xfrm>
            <a:off x="405097" y="1392238"/>
            <a:ext cx="8229600" cy="4525962"/>
          </a:xfrm>
        </p:spPr>
        <p:txBody>
          <a:bodyPr/>
          <a:lstStyle/>
          <a:p>
            <a:pPr>
              <a:buFont typeface="'Wingdings 2',Sans-Serif" panose="05020102010507070707" pitchFamily="18" charset="2"/>
            </a:pPr>
            <a:endParaRPr lang="nl-BE" sz="2000" dirty="0"/>
          </a:p>
          <a:p>
            <a:endParaRPr lang="nl-BE" sz="2000" dirty="0"/>
          </a:p>
          <a:p>
            <a:pPr marL="0" indent="0">
              <a:buNone/>
            </a:pPr>
            <a:r>
              <a:rPr lang="nl-BE" sz="2000" dirty="0"/>
              <a:t>Voor de lagere school zijn er de volgende oudercontacten gepland:</a:t>
            </a:r>
            <a:endParaRPr lang="en-US" sz="2000" dirty="0"/>
          </a:p>
          <a:p>
            <a:endParaRPr lang="nl-BE" sz="2000" dirty="0"/>
          </a:p>
          <a:p>
            <a:r>
              <a:rPr lang="nl-BE" sz="2000" dirty="0"/>
              <a:t>Algemeen oudercontact begin september</a:t>
            </a:r>
            <a:endParaRPr lang="en-US" sz="2000" dirty="0"/>
          </a:p>
          <a:p>
            <a:r>
              <a:rPr lang="nl-BE" sz="2000" dirty="0"/>
              <a:t>Individueel oudercontact oktober</a:t>
            </a:r>
          </a:p>
          <a:p>
            <a:r>
              <a:rPr lang="nl-BE" sz="2000" dirty="0"/>
              <a:t>Individueel oudercontact (enkel op uitnodiging):januari</a:t>
            </a:r>
            <a:endParaRPr lang="en-US" sz="2000" dirty="0"/>
          </a:p>
          <a:p>
            <a:r>
              <a:rPr lang="nl-BE" sz="2000" dirty="0"/>
              <a:t>Individueel oudercontact maart</a:t>
            </a:r>
            <a:endParaRPr lang="en-US" sz="2000" dirty="0"/>
          </a:p>
          <a:p>
            <a:r>
              <a:rPr lang="nl-BE" sz="2000" dirty="0"/>
              <a:t>Individueel oudercontact (enkel op uitnodiging): eind juni</a:t>
            </a:r>
            <a:endParaRPr lang="en-US" sz="2000" dirty="0"/>
          </a:p>
          <a:p>
            <a:endParaRPr lang="nl-BE" sz="2000" dirty="0"/>
          </a:p>
          <a:p>
            <a:pPr marL="0" indent="0">
              <a:buNone/>
            </a:pPr>
            <a:r>
              <a:rPr lang="nl-BE" sz="2000" dirty="0"/>
              <a:t>Voor de leerlingen in het zesde leerjaar kunnen deze data afwijken gezien de studiekeuze.</a:t>
            </a:r>
          </a:p>
          <a:p>
            <a:pPr>
              <a:buFont typeface="Wingdings,Sans-Serif" panose="05020102010507070707" pitchFamily="18" charset="2"/>
              <a:buChar char="§"/>
            </a:pPr>
            <a:endParaRPr lang="nl-BE" dirty="0"/>
          </a:p>
          <a:p>
            <a:endParaRPr lang="nl-NL" dirty="0"/>
          </a:p>
        </p:txBody>
      </p:sp>
    </p:spTree>
    <p:extLst>
      <p:ext uri="{BB962C8B-B14F-4D97-AF65-F5344CB8AC3E}">
        <p14:creationId xmlns:p14="http://schemas.microsoft.com/office/powerpoint/2010/main" val="28506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a:scene3d>
              <a:camera prst="orthographicFront"/>
              <a:lightRig rig="soft" dir="t">
                <a:rot lat="0" lon="0" rev="2400000"/>
              </a:lightRig>
            </a:scene3d>
            <a:sp3d>
              <a:bevelT w="19050" h="12700"/>
            </a:sp3d>
          </a:bodyPr>
          <a:lstStyle/>
          <a:p>
            <a:pPr algn="ctr">
              <a:defRPr/>
            </a:pPr>
            <a:r>
              <a:rPr lang="nl-BE" dirty="0">
                <a:solidFill>
                  <a:srgbClr val="002060"/>
                </a:solidFill>
              </a:rPr>
              <a:t>Enkele aandachtspunten</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12888"/>
            <a:ext cx="8229600" cy="5347337"/>
          </a:xfrm>
        </p:spPr>
        <p:txBody>
          <a:bodyPr/>
          <a:lstStyle/>
          <a:p>
            <a:pPr marL="0" indent="0">
              <a:buClr>
                <a:srgbClr val="002060"/>
              </a:buClr>
              <a:buNone/>
            </a:pPr>
            <a:endParaRPr lang="nl-BE" altLang="nl-BE" dirty="0"/>
          </a:p>
          <a:p>
            <a:pPr>
              <a:buClr>
                <a:srgbClr val="002060"/>
              </a:buClr>
              <a:buFont typeface="Wingdings" panose="05000000000000000000" pitchFamily="2" charset="2"/>
              <a:buChar char="§"/>
            </a:pPr>
            <a:r>
              <a:rPr lang="nl-BE" altLang="nl-BE" dirty="0"/>
              <a:t>Eten en drinken:</a:t>
            </a:r>
          </a:p>
          <a:p>
            <a:pPr marL="0" indent="0">
              <a:buClr>
                <a:srgbClr val="002060"/>
              </a:buClr>
              <a:buNone/>
            </a:pPr>
            <a:r>
              <a:rPr lang="nl-BE" sz="2000" dirty="0">
                <a:solidFill>
                  <a:srgbClr val="FFFFFF"/>
                </a:solidFill>
                <a:latin typeface="Rockwell"/>
                <a:cs typeface="Times New Roman"/>
              </a:rPr>
              <a:t>Yoghurt en knijpzakjes met fruit worden niet gezien als fruit en zijn dus niet toegelaten.</a:t>
            </a:r>
          </a:p>
          <a:p>
            <a:pPr marL="0" indent="0">
              <a:buClr>
                <a:srgbClr val="002060"/>
              </a:buClr>
              <a:buNone/>
            </a:pPr>
            <a:endParaRPr lang="nl-BE" sz="2000" dirty="0">
              <a:cs typeface="Times New Roman"/>
            </a:endParaRPr>
          </a:p>
          <a:p>
            <a:pPr>
              <a:buClr>
                <a:srgbClr val="002060"/>
              </a:buClr>
              <a:buFont typeface="Wingdings" panose="05000000000000000000" pitchFamily="2" charset="2"/>
              <a:buChar char="§"/>
            </a:pPr>
            <a:r>
              <a:rPr lang="nl-BE" dirty="0"/>
              <a:t>Verjaardagen:</a:t>
            </a:r>
          </a:p>
          <a:p>
            <a:pPr marL="0" indent="0">
              <a:buClr>
                <a:srgbClr val="002060"/>
              </a:buClr>
              <a:buNone/>
            </a:pPr>
            <a:r>
              <a:rPr lang="nl-BE" sz="2000" dirty="0">
                <a:solidFill>
                  <a:srgbClr val="FFFFFF"/>
                </a:solidFill>
                <a:latin typeface="Rockwell"/>
                <a:cs typeface="Times New Roman"/>
              </a:rPr>
              <a:t>Kinderen kunnen hun verjaardag zeker op school vieren. Je kind mag die dag trakteren met een stukje cake, een droog koekje, een stukje fruit … De traktaties moeten wel hapklaar zijn. Snoepzakjes, drank en/of andere individuele geschenkjes worden niet meegegeven.</a:t>
            </a:r>
          </a:p>
          <a:p>
            <a:pPr marL="0" indent="0">
              <a:buNone/>
            </a:pPr>
            <a:r>
              <a:rPr lang="nl-BE" sz="2000" dirty="0">
                <a:solidFill>
                  <a:srgbClr val="FFFFFF"/>
                </a:solidFill>
                <a:latin typeface="Rockwell"/>
                <a:cs typeface="Times New Roman"/>
              </a:rPr>
              <a:t>In de plaats van een traktatie voor elk kind, mag je ook een boekje, een gezelschapsspel, … voor de klas meegeven.</a:t>
            </a:r>
            <a:endParaRPr lang="nl-BE" dirty="0"/>
          </a:p>
          <a:p>
            <a:pPr>
              <a:buClr>
                <a:srgbClr val="002060"/>
              </a:buClr>
              <a:buFont typeface="Wingdings" panose="05000000000000000000" pitchFamily="2" charset="2"/>
              <a:buChar char="§"/>
            </a:pPr>
            <a:endParaRPr lang="nl-BE" altLang="nl-BE" dirty="0">
              <a:solidFill>
                <a:srgbClr val="FF0000"/>
              </a:solidFill>
            </a:endParaRPr>
          </a:p>
        </p:txBody>
      </p:sp>
    </p:spTree>
    <p:extLst>
      <p:ext uri="{BB962C8B-B14F-4D97-AF65-F5344CB8AC3E}">
        <p14:creationId xmlns:p14="http://schemas.microsoft.com/office/powerpoint/2010/main" val="27365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31C1-9FED-B58C-C8B9-CEE81DDBC261}"/>
              </a:ext>
            </a:extLst>
          </p:cNvPr>
          <p:cNvSpPr>
            <a:spLocks noGrp="1"/>
          </p:cNvSpPr>
          <p:nvPr>
            <p:ph type="title"/>
          </p:nvPr>
        </p:nvSpPr>
        <p:spPr/>
        <p:txBody>
          <a:bodyPr lIns="91440" tIns="45720" rIns="91440" bIns="45720" anchor="b">
            <a:noAutofit/>
            <a:scene3d>
              <a:camera prst="orthographicFront"/>
              <a:lightRig rig="soft" dir="t">
                <a:rot lat="0" lon="0" rev="2400000"/>
              </a:lightRig>
            </a:scene3d>
            <a:sp3d>
              <a:bevelT w="19050" h="12700"/>
            </a:sp3d>
          </a:bodyPr>
          <a:lstStyle/>
          <a:p>
            <a:pPr algn="ctr">
              <a:defRPr/>
            </a:pPr>
            <a:r>
              <a:rPr lang="nl-BE" sz="3600" dirty="0">
                <a:solidFill>
                  <a:srgbClr val="002060"/>
                </a:solidFill>
              </a:rPr>
              <a:t>Schoolreglement</a:t>
            </a:r>
            <a:endParaRPr lang="nl-BE" sz="3600" dirty="0"/>
          </a:p>
        </p:txBody>
      </p:sp>
      <p:sp>
        <p:nvSpPr>
          <p:cNvPr id="32771" name="Content Placeholder 2">
            <a:extLst>
              <a:ext uri="{FF2B5EF4-FFF2-40B4-BE49-F238E27FC236}">
                <a16:creationId xmlns:a16="http://schemas.microsoft.com/office/drawing/2014/main" id="{3466268B-C0DC-65BD-AE3B-287BCC200234}"/>
              </a:ext>
            </a:extLst>
          </p:cNvPr>
          <p:cNvSpPr>
            <a:spLocks noGrp="1"/>
          </p:cNvSpPr>
          <p:nvPr>
            <p:ph idx="1"/>
          </p:nvPr>
        </p:nvSpPr>
        <p:spPr>
          <a:xfrm>
            <a:off x="457200" y="1216392"/>
            <a:ext cx="8229600" cy="4525962"/>
          </a:xfrm>
        </p:spPr>
        <p:txBody>
          <a:bodyPr/>
          <a:lstStyle/>
          <a:p>
            <a:pPr marL="0" indent="0">
              <a:buClr>
                <a:srgbClr val="72A376"/>
              </a:buClr>
              <a:buNone/>
              <a:defRPr/>
            </a:pPr>
            <a:endParaRPr lang="nl-BE" dirty="0"/>
          </a:p>
          <a:p>
            <a:pPr>
              <a:buClr>
                <a:srgbClr val="72A376"/>
              </a:buClr>
              <a:buFont typeface="Wingdings,Sans-Serif"/>
              <a:buChar char="§"/>
              <a:defRPr/>
            </a:pPr>
            <a:r>
              <a:rPr lang="nl-BE" dirty="0"/>
              <a:t>Bewaren van leerlingen werk:</a:t>
            </a:r>
          </a:p>
          <a:p>
            <a:pPr marL="0" indent="0">
              <a:buClr>
                <a:srgbClr val="002060"/>
              </a:buClr>
              <a:buNone/>
            </a:pPr>
            <a:r>
              <a:rPr lang="nl-NL" sz="2000" dirty="0">
                <a:solidFill>
                  <a:srgbClr val="FFFFFF"/>
                </a:solidFill>
                <a:latin typeface="Rockwell"/>
                <a:cs typeface="Times New Roman"/>
              </a:rPr>
              <a:t>De school vraagt aan elke leerling van de lagere school om al het</a:t>
            </a:r>
          </a:p>
          <a:p>
            <a:pPr marL="0" indent="0">
              <a:buClr>
                <a:srgbClr val="002060"/>
              </a:buClr>
              <a:buNone/>
            </a:pPr>
            <a:r>
              <a:rPr lang="nl-NL" sz="2000" dirty="0">
                <a:solidFill>
                  <a:srgbClr val="FFFFFF"/>
                </a:solidFill>
                <a:latin typeface="Rockwell"/>
                <a:cs typeface="Times New Roman"/>
              </a:rPr>
              <a:t>leerlingenwerk (werkboeken, toetsen, …) bij te houden tot het einde van het daaropvolgende schooljaar.</a:t>
            </a:r>
          </a:p>
          <a:p>
            <a:pPr>
              <a:buClr>
                <a:srgbClr val="72A376"/>
              </a:buClr>
              <a:buFont typeface="Wingdings 2" panose="05000000000000000000" pitchFamily="2" charset="2"/>
              <a:buChar char=""/>
              <a:defRPr/>
            </a:pPr>
            <a:endParaRPr lang="nl-BE" sz="2000" dirty="0"/>
          </a:p>
          <a:p>
            <a:pPr>
              <a:buClr>
                <a:srgbClr val="72A376"/>
              </a:buClr>
              <a:buFont typeface="Wingdings 2" panose="05000000000000000000" pitchFamily="2" charset="2"/>
              <a:buChar char=""/>
              <a:defRPr/>
            </a:pPr>
            <a:endParaRPr lang="nl-BE" sz="2000" dirty="0"/>
          </a:p>
          <a:p>
            <a:pPr>
              <a:buClr>
                <a:srgbClr val="72A376"/>
              </a:buClr>
              <a:buFont typeface="Wingdings,Sans-Serif"/>
              <a:buChar char="§"/>
              <a:defRPr/>
            </a:pPr>
            <a:r>
              <a:rPr lang="nl-BE" dirty="0"/>
              <a:t>Indeling in leerlingengroepen</a:t>
            </a:r>
          </a:p>
          <a:p>
            <a:pPr marL="0" indent="0">
              <a:buClr>
                <a:srgbClr val="002060"/>
              </a:buClr>
              <a:buNone/>
            </a:pPr>
            <a:r>
              <a:rPr lang="nl-NL" sz="2000" dirty="0">
                <a:solidFill>
                  <a:srgbClr val="FFFFFF"/>
                </a:solidFill>
                <a:latin typeface="Rockwell"/>
                <a:cs typeface="Times New Roman"/>
              </a:rPr>
              <a:t>Jaarlijks in juni herzien wij de klasgroepen na de onthaalklas, 2de kleuterklas, het 1e, 2de en het 4de leerjaar. </a:t>
            </a:r>
          </a:p>
          <a:p>
            <a:pPr marL="0" indent="0">
              <a:buClr>
                <a:srgbClr val="002060"/>
              </a:buClr>
              <a:buNone/>
            </a:pPr>
            <a:r>
              <a:rPr lang="nl-NL" sz="2000" dirty="0">
                <a:solidFill>
                  <a:srgbClr val="FFFFFF"/>
                </a:solidFill>
                <a:latin typeface="Rockwell"/>
                <a:cs typeface="Times New Roman"/>
              </a:rPr>
              <a:t>In uitzonderlijke gevallen kunnen wij ervoor kiezen om de klasgroep te behouden of te wisselen. </a:t>
            </a:r>
            <a:endParaRPr lang="nl-BE" altLang="nl-BE" sz="2000" dirty="0">
              <a:solidFill>
                <a:srgbClr val="FFFFFF"/>
              </a:solidFill>
              <a:latin typeface="Rockwell"/>
              <a:cs typeface="Times New Roman"/>
            </a:endParaRPr>
          </a:p>
          <a:p>
            <a:pPr marL="0" indent="0">
              <a:buNone/>
              <a:defRPr/>
            </a:pPr>
            <a:endParaRPr lang="nl-BE"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77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75806" y="0"/>
            <a:ext cx="8229600" cy="1241961"/>
          </a:xfrm>
        </p:spPr>
        <p:txBody>
          <a:bodyPr lIns="91440" tIns="45720" rIns="91440" bIns="45720" anchor="b">
            <a:normAutofit/>
            <a:scene3d>
              <a:camera prst="orthographicFront"/>
              <a:lightRig rig="soft" dir="t">
                <a:rot lat="0" lon="0" rev="2400000"/>
              </a:lightRig>
            </a:scene3d>
            <a:sp3d>
              <a:bevelT w="19050" h="12700"/>
            </a:sp3d>
          </a:bodyPr>
          <a:lstStyle/>
          <a:p>
            <a:pPr algn="ctr">
              <a:defRPr/>
            </a:pPr>
            <a:r>
              <a:rPr lang="nl-BE" dirty="0">
                <a:solidFill>
                  <a:srgbClr val="002060"/>
                </a:solidFill>
              </a:rPr>
              <a:t> Schoolreglement</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12888"/>
            <a:ext cx="8229600" cy="5347337"/>
          </a:xfrm>
        </p:spPr>
        <p:txBody>
          <a:bodyPr/>
          <a:lstStyle/>
          <a:p>
            <a:pPr marL="0" indent="0">
              <a:buClr>
                <a:srgbClr val="002060"/>
              </a:buClr>
              <a:buNone/>
            </a:pPr>
            <a:endParaRPr lang="nl-BE" altLang="nl-BE" dirty="0"/>
          </a:p>
          <a:p>
            <a:pPr marL="0" indent="0">
              <a:buClr>
                <a:srgbClr val="002060"/>
              </a:buClr>
              <a:buNone/>
            </a:pPr>
            <a:endParaRPr lang="nl-BE" sz="2000" dirty="0">
              <a:cs typeface="Times New Roman"/>
            </a:endParaRPr>
          </a:p>
          <a:p>
            <a:pPr>
              <a:buClr>
                <a:srgbClr val="002060"/>
              </a:buClr>
              <a:buFont typeface="Wingdings" panose="05000000000000000000" pitchFamily="2" charset="2"/>
              <a:buChar char="§"/>
            </a:pPr>
            <a:r>
              <a:rPr lang="nl-BE" dirty="0" err="1"/>
              <a:t>Deconnectie</a:t>
            </a:r>
            <a:r>
              <a:rPr lang="nl-BE" dirty="0"/>
              <a:t>:</a:t>
            </a:r>
          </a:p>
          <a:p>
            <a:pPr>
              <a:buClr>
                <a:srgbClr val="002060"/>
              </a:buClr>
              <a:buFont typeface="Wingdings" panose="05000000000000000000" pitchFamily="2" charset="2"/>
              <a:buChar char="§"/>
            </a:pPr>
            <a:endParaRPr lang="nl-BE" dirty="0"/>
          </a:p>
          <a:p>
            <a:pPr marL="0" indent="0">
              <a:buClr>
                <a:srgbClr val="002060"/>
              </a:buClr>
              <a:buNone/>
            </a:pPr>
            <a:r>
              <a:rPr lang="nl-BE" sz="2000" dirty="0">
                <a:solidFill>
                  <a:srgbClr val="FFFFFF"/>
                </a:solidFill>
                <a:latin typeface="Rockwell"/>
                <a:cs typeface="Times New Roman"/>
              </a:rPr>
              <a:t>Gelieve geen misbruik te maken van de communicatie via Smartschool. Daarom vragen wij jullie om berichten te versturen tussen 8u en 17u. Leerkrachten kunnen tijdens de lesuren de mails niet altijd bekijken. Daarom vragen we jullie om voor dringende gevallen naar het secretariaat te bellen.</a:t>
            </a:r>
          </a:p>
          <a:p>
            <a:pPr>
              <a:buNone/>
            </a:pPr>
            <a:endParaRPr lang="nl-BE" sz="2000" dirty="0">
              <a:solidFill>
                <a:srgbClr val="FFFFFF"/>
              </a:solidFill>
              <a:latin typeface="Rockwell"/>
              <a:cs typeface="Times New Roman"/>
            </a:endParaRPr>
          </a:p>
          <a:p>
            <a:pPr>
              <a:buNone/>
            </a:pPr>
            <a:r>
              <a:rPr lang="nl-BE" sz="2000" dirty="0">
                <a:solidFill>
                  <a:srgbClr val="FFFFFF"/>
                </a:solidFill>
                <a:latin typeface="Rockwell"/>
                <a:cs typeface="Times New Roman"/>
              </a:rPr>
              <a:t>Mails zullen steeds binnen de 2 werkdagen beantwoord worden. </a:t>
            </a:r>
            <a:endParaRPr lang="nl-BE" dirty="0">
              <a:solidFill>
                <a:srgbClr val="FFFFFF"/>
              </a:solidFill>
              <a:latin typeface="Rockwell"/>
              <a:cs typeface="Times New Roman"/>
            </a:endParaRPr>
          </a:p>
          <a:p>
            <a:pPr>
              <a:buNone/>
            </a:pPr>
            <a:r>
              <a:rPr lang="nl-BE" sz="2000" dirty="0">
                <a:solidFill>
                  <a:srgbClr val="FFFFFF"/>
                </a:solidFill>
                <a:latin typeface="Rockwell"/>
                <a:cs typeface="Times New Roman"/>
              </a:rPr>
              <a:t>Indien de leerkracht afwezig is, zullen jullie een automatisch bericht </a:t>
            </a:r>
            <a:endParaRPr lang="nl-BE" dirty="0">
              <a:solidFill>
                <a:srgbClr val="FFFFFF"/>
              </a:solidFill>
              <a:latin typeface="Rockwell"/>
              <a:cs typeface="Times New Roman"/>
            </a:endParaRPr>
          </a:p>
          <a:p>
            <a:pPr>
              <a:buNone/>
            </a:pPr>
            <a:r>
              <a:rPr lang="nl-BE" sz="2000" dirty="0">
                <a:solidFill>
                  <a:srgbClr val="FFFFFF"/>
                </a:solidFill>
                <a:latin typeface="Rockwell"/>
                <a:cs typeface="Times New Roman"/>
              </a:rPr>
              <a:t>krijgen tot wie jullie zich kunnen wenden.</a:t>
            </a:r>
            <a:endParaRPr lang="nl-BE" dirty="0"/>
          </a:p>
          <a:p>
            <a:pPr marL="0" indent="0">
              <a:buNone/>
            </a:pPr>
            <a:endParaRPr lang="nl-BE" sz="2000" dirty="0">
              <a:cs typeface="Times New Roman"/>
            </a:endParaRPr>
          </a:p>
          <a:p>
            <a:pPr>
              <a:buClr>
                <a:srgbClr val="002060"/>
              </a:buClr>
              <a:buFont typeface="Wingdings" panose="05000000000000000000" pitchFamily="2" charset="2"/>
              <a:buChar char="§"/>
            </a:pPr>
            <a:endParaRPr lang="nl-BE" altLang="nl-BE" dirty="0">
              <a:cs typeface="Times New Roman"/>
            </a:endParaRPr>
          </a:p>
          <a:p>
            <a:pPr marL="0" indent="0">
              <a:buClr>
                <a:srgbClr val="72A376"/>
              </a:buClr>
              <a:buNone/>
            </a:pPr>
            <a:endParaRPr lang="nl-BE" altLang="nl-BE" sz="2000" dirty="0">
              <a:solidFill>
                <a:srgbClr val="FFFFFF"/>
              </a:solidFill>
              <a:cs typeface="Times New Roman"/>
            </a:endParaRPr>
          </a:p>
          <a:p>
            <a:pPr>
              <a:buClr>
                <a:srgbClr val="002060"/>
              </a:buClr>
              <a:buFont typeface="Wingdings 2" panose="05000000000000000000" pitchFamily="2" charset="2"/>
              <a:buChar char=""/>
            </a:pPr>
            <a:endParaRPr lang="nl-BE" sz="2000" dirty="0">
              <a:solidFill>
                <a:srgbClr val="FFFFFF"/>
              </a:solidFill>
              <a:cs typeface="Times New Roman"/>
            </a:endParaRPr>
          </a:p>
          <a:p>
            <a:pPr marL="0" indent="0">
              <a:buClr>
                <a:srgbClr val="002060"/>
              </a:buClr>
              <a:buNone/>
            </a:pPr>
            <a:endParaRPr lang="nl-BE" altLang="nl-BE" dirty="0">
              <a:solidFill>
                <a:srgbClr val="FFFFFF"/>
              </a:solidFill>
              <a:cs typeface="Times New Roman"/>
            </a:endParaRPr>
          </a:p>
        </p:txBody>
      </p:sp>
    </p:spTree>
    <p:extLst>
      <p:ext uri="{BB962C8B-B14F-4D97-AF65-F5344CB8AC3E}">
        <p14:creationId xmlns:p14="http://schemas.microsoft.com/office/powerpoint/2010/main" val="338321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buitenshuis, kleding, boom&#10;&#10;Automatisch gegenereerde beschrijving">
            <a:extLst>
              <a:ext uri="{FF2B5EF4-FFF2-40B4-BE49-F238E27FC236}">
                <a16:creationId xmlns:a16="http://schemas.microsoft.com/office/drawing/2014/main" id="{4861D742-3E5C-73D6-7EBB-B9C5FB67A6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476672"/>
            <a:ext cx="8165090" cy="5832648"/>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78D2213-E5FA-6073-98DA-95A1D8E59AFC}"/>
              </a:ext>
            </a:extLst>
          </p:cNvPr>
          <p:cNvSpPr>
            <a:spLocks noGrp="1"/>
          </p:cNvSpPr>
          <p:nvPr>
            <p:ph idx="1"/>
          </p:nvPr>
        </p:nvSpPr>
        <p:spPr/>
        <p:txBody>
          <a:bodyPr/>
          <a:lstStyle/>
          <a:p>
            <a:pPr marL="0" indent="0">
              <a:buNone/>
            </a:pPr>
            <a:r>
              <a:rPr lang="nl-BE" dirty="0"/>
              <a:t>Voor- en naschoolse opvang</a:t>
            </a:r>
            <a:endParaRPr lang="en-US" dirty="0"/>
          </a:p>
          <a:p>
            <a:pPr marL="0" indent="0">
              <a:buNone/>
            </a:pPr>
            <a:r>
              <a:rPr lang="nl-BE" sz="2000" dirty="0"/>
              <a:t>De kostprijs voor de opvang wordt berekend per begonnen half uur:</a:t>
            </a:r>
          </a:p>
          <a:p>
            <a:r>
              <a:rPr lang="nl-BE" sz="2000" dirty="0"/>
              <a:t>Basis: € 2,50 per begonnen halfuur.</a:t>
            </a:r>
          </a:p>
          <a:p>
            <a:r>
              <a:rPr lang="nl-BE" sz="2000" dirty="0"/>
              <a:t>Korting: - € 0,50 per begonnen halfuur vanaf het tweede kind. (prijs vanaf een tweede kind = € 2)</a:t>
            </a:r>
          </a:p>
          <a:p>
            <a:endParaRPr lang="nl-NL" dirty="0"/>
          </a:p>
          <a:p>
            <a:endParaRPr lang="nl-NL" dirty="0"/>
          </a:p>
          <a:p>
            <a:pPr marL="0" indent="0">
              <a:buNone/>
            </a:pPr>
            <a:r>
              <a:rPr lang="nl-BE" dirty="0">
                <a:latin typeface="Arial"/>
                <a:cs typeface="Arial"/>
              </a:rPr>
              <a:t>Maximumfactuur:</a:t>
            </a:r>
            <a:endParaRPr lang="en-US" dirty="0">
              <a:latin typeface="Arial"/>
              <a:cs typeface="Arial"/>
            </a:endParaRPr>
          </a:p>
          <a:p>
            <a:pPr marL="0" indent="0">
              <a:buNone/>
            </a:pPr>
            <a:r>
              <a:rPr lang="nl-BE" sz="2000" dirty="0">
                <a:latin typeface="Arial"/>
                <a:cs typeface="Arial"/>
              </a:rPr>
              <a:t>Voor de kleuters bedraagt de maximumfactuur € 55,00 en voor de kinderen van de lagere school maximum € 105,00.</a:t>
            </a:r>
            <a:endParaRPr lang="en-US" sz="2000" dirty="0">
              <a:latin typeface="Arial"/>
              <a:cs typeface="Arial"/>
            </a:endParaRPr>
          </a:p>
          <a:p>
            <a:endParaRPr lang="nl-NL" dirty="0"/>
          </a:p>
        </p:txBody>
      </p:sp>
      <p:sp>
        <p:nvSpPr>
          <p:cNvPr id="5" name="Title 1">
            <a:extLst>
              <a:ext uri="{FF2B5EF4-FFF2-40B4-BE49-F238E27FC236}">
                <a16:creationId xmlns:a16="http://schemas.microsoft.com/office/drawing/2014/main" id="{6CCF7A08-46E8-30AE-D158-33652CD3ACDD}"/>
              </a:ext>
            </a:extLst>
          </p:cNvPr>
          <p:cNvSpPr txBox="1">
            <a:spLocks/>
          </p:cNvSpPr>
          <p:nvPr/>
        </p:nvSpPr>
        <p:spPr>
          <a:xfrm>
            <a:off x="609600" y="406400"/>
            <a:ext cx="8229600" cy="1143000"/>
          </a:xfrm>
          <a:prstGeom prst="rect">
            <a:avLst/>
          </a:prstGeom>
        </p:spPr>
        <p:txBody>
          <a:bodyPr lIns="91440" tIns="45720" rIns="91440" bIns="45720" anchor="b">
            <a:noAutofit/>
            <a:scene3d>
              <a:camera prst="orthographicFront"/>
              <a:lightRig rig="soft" dir="t">
                <a:rot lat="0" lon="0" rev="2400000"/>
              </a:lightRig>
            </a:scene3d>
            <a:sp3d>
              <a:bevelT w="19050" h="12700"/>
            </a:sp3d>
          </a:bodyPr>
          <a:lstStyle>
            <a:lvl1pPr marL="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E7EACB"/>
                </a:solidFill>
                <a:latin typeface="Rockwell" pitchFamily="18" charset="0"/>
              </a:defRPr>
            </a:lvl2pPr>
            <a:lvl3pPr marL="53975" algn="r" rtl="0" eaLnBrk="0" fontAlgn="base" hangingPunct="0">
              <a:spcBef>
                <a:spcPct val="0"/>
              </a:spcBef>
              <a:spcAft>
                <a:spcPct val="0"/>
              </a:spcAft>
              <a:defRPr sz="4600">
                <a:solidFill>
                  <a:srgbClr val="E7EACB"/>
                </a:solidFill>
                <a:latin typeface="Rockwell" pitchFamily="18" charset="0"/>
              </a:defRPr>
            </a:lvl3pPr>
            <a:lvl4pPr marL="53975" algn="r" rtl="0" eaLnBrk="0" fontAlgn="base" hangingPunct="0">
              <a:spcBef>
                <a:spcPct val="0"/>
              </a:spcBef>
              <a:spcAft>
                <a:spcPct val="0"/>
              </a:spcAft>
              <a:defRPr sz="4600">
                <a:solidFill>
                  <a:srgbClr val="E7EACB"/>
                </a:solidFill>
                <a:latin typeface="Rockwell" pitchFamily="18" charset="0"/>
              </a:defRPr>
            </a:lvl4pPr>
            <a:lvl5pPr marL="53975" algn="r" rtl="0" eaLnBrk="0" fontAlgn="base" hangingPunct="0">
              <a:spcBef>
                <a:spcPct val="0"/>
              </a:spcBef>
              <a:spcAft>
                <a:spcPct val="0"/>
              </a:spcAft>
              <a:defRPr sz="4600">
                <a:solidFill>
                  <a:srgbClr val="E7EACB"/>
                </a:solidFill>
                <a:latin typeface="Rockwell" pitchFamily="18" charset="0"/>
              </a:defRPr>
            </a:lvl5pPr>
            <a:lvl6pPr marL="511175" algn="r" rtl="0" fontAlgn="base">
              <a:spcBef>
                <a:spcPct val="0"/>
              </a:spcBef>
              <a:spcAft>
                <a:spcPct val="0"/>
              </a:spcAft>
              <a:defRPr sz="4600">
                <a:solidFill>
                  <a:srgbClr val="E7EACB"/>
                </a:solidFill>
                <a:latin typeface="Rockwell" pitchFamily="18" charset="0"/>
              </a:defRPr>
            </a:lvl6pPr>
            <a:lvl7pPr marL="968375" algn="r" rtl="0" fontAlgn="base">
              <a:spcBef>
                <a:spcPct val="0"/>
              </a:spcBef>
              <a:spcAft>
                <a:spcPct val="0"/>
              </a:spcAft>
              <a:defRPr sz="4600">
                <a:solidFill>
                  <a:srgbClr val="E7EACB"/>
                </a:solidFill>
                <a:latin typeface="Rockwell" pitchFamily="18" charset="0"/>
              </a:defRPr>
            </a:lvl7pPr>
            <a:lvl8pPr marL="1425575" algn="r" rtl="0" fontAlgn="base">
              <a:spcBef>
                <a:spcPct val="0"/>
              </a:spcBef>
              <a:spcAft>
                <a:spcPct val="0"/>
              </a:spcAft>
              <a:defRPr sz="4600">
                <a:solidFill>
                  <a:srgbClr val="E7EACB"/>
                </a:solidFill>
                <a:latin typeface="Rockwell" pitchFamily="18" charset="0"/>
              </a:defRPr>
            </a:lvl8pPr>
            <a:lvl9pPr marL="1882775" algn="r" rtl="0" fontAlgn="base">
              <a:spcBef>
                <a:spcPct val="0"/>
              </a:spcBef>
              <a:spcAft>
                <a:spcPct val="0"/>
              </a:spcAft>
              <a:defRPr sz="4600">
                <a:solidFill>
                  <a:srgbClr val="E7EACB"/>
                </a:solidFill>
                <a:latin typeface="Rockwell" pitchFamily="18" charset="0"/>
              </a:defRPr>
            </a:lvl9pPr>
            <a:extLst/>
          </a:lstStyle>
          <a:p>
            <a:pPr algn="ctr">
              <a:defRPr/>
            </a:pPr>
            <a:r>
              <a:rPr lang="nl-BE" sz="3600" dirty="0">
                <a:solidFill>
                  <a:srgbClr val="002060"/>
                </a:solidFill>
              </a:rPr>
              <a:t>Enkele aanpassingen in het schoolreglement</a:t>
            </a:r>
            <a:endParaRPr lang="nl-BE" sz="3600" dirty="0"/>
          </a:p>
        </p:txBody>
      </p:sp>
    </p:spTree>
    <p:extLst>
      <p:ext uri="{BB962C8B-B14F-4D97-AF65-F5344CB8AC3E}">
        <p14:creationId xmlns:p14="http://schemas.microsoft.com/office/powerpoint/2010/main" val="1640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wijzigingen/nieuwigheden</a:t>
            </a:r>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23590"/>
            <a:ext cx="7620665" cy="2149064"/>
          </a:xfrm>
        </p:spPr>
        <p:txBody>
          <a:bodyPr/>
          <a:lstStyle/>
          <a:p>
            <a:pPr marL="0" indent="0">
              <a:buClr>
                <a:srgbClr val="002060"/>
              </a:buClr>
              <a:buNone/>
            </a:pPr>
            <a:endParaRPr lang="nl-BE" altLang="nl-BE" dirty="0"/>
          </a:p>
          <a:p>
            <a:pPr>
              <a:buClr>
                <a:srgbClr val="002060"/>
              </a:buClr>
              <a:buFont typeface="Wingdings" panose="05000000000000000000" pitchFamily="2" charset="2"/>
              <a:buChar char="§"/>
            </a:pPr>
            <a:r>
              <a:rPr lang="nl-NL" altLang="nl-BE" sz="2000" dirty="0"/>
              <a:t>Herverdeling lokalen zorg/ICT/secretariaat/leraarslokaal op de lagere school</a:t>
            </a:r>
          </a:p>
          <a:p>
            <a:pPr marL="0" indent="0">
              <a:buClr>
                <a:srgbClr val="002060"/>
              </a:buClr>
              <a:buNone/>
            </a:pPr>
            <a:endParaRPr lang="nl-NL" altLang="nl-BE" sz="2000" dirty="0"/>
          </a:p>
          <a:p>
            <a:pPr marL="342900" indent="-342900">
              <a:buClr>
                <a:srgbClr val="002060"/>
              </a:buClr>
              <a:buAutoNum type="arabicParenR"/>
            </a:pPr>
            <a:r>
              <a:rPr lang="nl-NL" sz="1800" dirty="0">
                <a:latin typeface="Aptos"/>
                <a:ea typeface="Times New Roman" panose="02020603050405020304" pitchFamily="18" charset="0"/>
                <a:cs typeface="Aptos" panose="020B0004020202020204" pitchFamily="34" charset="0"/>
              </a:rPr>
              <a:t>Leraarskamer</a:t>
            </a:r>
            <a:r>
              <a:rPr lang="nl-NL" sz="1800" dirty="0">
                <a:effectLst/>
                <a:latin typeface="Aptos"/>
                <a:ea typeface="Times New Roman" panose="02020603050405020304" pitchFamily="18" charset="0"/>
                <a:cs typeface="Aptos" panose="020B0004020202020204" pitchFamily="34" charset="0"/>
              </a:rPr>
              <a:t> werd omgevormd tot secretariaat en bureel zorgcoördinator.</a:t>
            </a:r>
            <a:endParaRPr lang="nl-NL" sz="1200" dirty="0">
              <a:latin typeface="Aptos"/>
            </a:endParaRPr>
          </a:p>
          <a:p>
            <a:pPr marL="0" indent="0">
              <a:buClr>
                <a:srgbClr val="002060"/>
              </a:buClr>
              <a:buNone/>
            </a:pPr>
            <a:endParaRPr lang="nl-NL" altLang="nl-BE" sz="1800" dirty="0">
              <a:latin typeface="Aptos" panose="020B0004020202020204" pitchFamily="34" charset="0"/>
            </a:endParaRPr>
          </a:p>
          <a:p>
            <a:pPr marL="0" indent="0">
              <a:buClr>
                <a:srgbClr val="002060"/>
              </a:buClr>
              <a:buNone/>
            </a:pPr>
            <a:endParaRPr lang="nl-BE" altLang="nl-BE" sz="2000" dirty="0"/>
          </a:p>
        </p:txBody>
      </p:sp>
      <p:pic>
        <p:nvPicPr>
          <p:cNvPr id="1028" name="Picture 4">
            <a:extLst>
              <a:ext uri="{FF2B5EF4-FFF2-40B4-BE49-F238E27FC236}">
                <a16:creationId xmlns:a16="http://schemas.microsoft.com/office/drawing/2014/main" id="{01DEF027-228D-0B57-0ED8-11860C569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31" y="3284984"/>
            <a:ext cx="4104456" cy="307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22A62E76-0560-BD8D-1EFE-692175750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284984"/>
            <a:ext cx="4104456" cy="307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85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anim calcmode="lin" valueType="num">
                                      <p:cBhvr>
                                        <p:cTn id="16" dur="1000" fill="hold"/>
                                        <p:tgtEl>
                                          <p:spTgt spid="1028"/>
                                        </p:tgtEl>
                                        <p:attrNameLst>
                                          <p:attrName>ppt_x</p:attrName>
                                        </p:attrNameLst>
                                      </p:cBhvr>
                                      <p:tavLst>
                                        <p:tav tm="0">
                                          <p:val>
                                            <p:strVal val="#ppt_x"/>
                                          </p:val>
                                        </p:tav>
                                        <p:tav tm="100000">
                                          <p:val>
                                            <p:strVal val="#ppt_x"/>
                                          </p:val>
                                        </p:tav>
                                      </p:tavLst>
                                    </p:anim>
                                    <p:anim calcmode="lin" valueType="num">
                                      <p:cBhvr>
                                        <p:cTn id="1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anim calcmode="lin" valueType="num">
                                      <p:cBhvr>
                                        <p:cTn id="23" dur="1000" fill="hold"/>
                                        <p:tgtEl>
                                          <p:spTgt spid="1029"/>
                                        </p:tgtEl>
                                        <p:attrNameLst>
                                          <p:attrName>ppt_x</p:attrName>
                                        </p:attrNameLst>
                                      </p:cBhvr>
                                      <p:tavLst>
                                        <p:tav tm="0">
                                          <p:val>
                                            <p:strVal val="#ppt_x"/>
                                          </p:val>
                                        </p:tav>
                                        <p:tav tm="100000">
                                          <p:val>
                                            <p:strVal val="#ppt_x"/>
                                          </p:val>
                                        </p:tav>
                                      </p:tavLst>
                                    </p:anim>
                                    <p:anim calcmode="lin" valueType="num">
                                      <p:cBhvr>
                                        <p:cTn id="2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32150B5-AFD4-5402-F725-4A7F302775B6}"/>
              </a:ext>
            </a:extLst>
          </p:cNvPr>
          <p:cNvSpPr>
            <a:spLocks noGrp="1"/>
          </p:cNvSpPr>
          <p:nvPr>
            <p:ph idx="1"/>
          </p:nvPr>
        </p:nvSpPr>
        <p:spPr>
          <a:xfrm>
            <a:off x="457200" y="836712"/>
            <a:ext cx="8229600" cy="486618"/>
          </a:xfrm>
        </p:spPr>
        <p:txBody>
          <a:bodyPr/>
          <a:lstStyle/>
          <a:p>
            <a:pPr marL="0" indent="0">
              <a:buNone/>
            </a:pPr>
            <a:r>
              <a:rPr lang="nl-NL" sz="1800" dirty="0">
                <a:latin typeface="Aptos"/>
              </a:rPr>
              <a:t>2) Secretariaat</a:t>
            </a:r>
            <a:r>
              <a:rPr lang="nl-NL" sz="1800" dirty="0">
                <a:effectLst/>
                <a:latin typeface="Aptos"/>
                <a:ea typeface="Times New Roman" panose="02020603050405020304" pitchFamily="18" charset="0"/>
                <a:cs typeface="Aptos" panose="020B0004020202020204" pitchFamily="34" charset="0"/>
              </a:rPr>
              <a:t> werd omgevormd tot leraarskamer.</a:t>
            </a:r>
            <a:endParaRPr lang="nl-BE" sz="1800" dirty="0">
              <a:effectLst/>
              <a:latin typeface="Aptos"/>
              <a:ea typeface="Times New Roman" panose="02020603050405020304" pitchFamily="18" charset="0"/>
            </a:endParaRPr>
          </a:p>
          <a:p>
            <a:pPr marL="0" indent="0">
              <a:buNone/>
            </a:pPr>
            <a:r>
              <a:rPr lang="nl-NL" sz="1800" dirty="0">
                <a:latin typeface="Aptos" panose="020B0004020202020204" pitchFamily="34" charset="0"/>
              </a:rPr>
              <a:t> </a:t>
            </a:r>
          </a:p>
          <a:p>
            <a:pPr marL="0" indent="0">
              <a:buNone/>
            </a:pPr>
            <a:endParaRPr lang="nl-NL" sz="1800" dirty="0">
              <a:latin typeface="Aptos" panose="020B0004020202020204" pitchFamily="34" charset="0"/>
            </a:endParaRPr>
          </a:p>
          <a:p>
            <a:pPr marL="0" indent="0">
              <a:buNone/>
            </a:pPr>
            <a:endParaRPr lang="nl-BE" sz="1800" dirty="0">
              <a:latin typeface="Aptos" panose="020B0004020202020204" pitchFamily="34" charset="0"/>
            </a:endParaRPr>
          </a:p>
        </p:txBody>
      </p:sp>
      <p:pic>
        <p:nvPicPr>
          <p:cNvPr id="2052" name="Picture 4">
            <a:extLst>
              <a:ext uri="{FF2B5EF4-FFF2-40B4-BE49-F238E27FC236}">
                <a16:creationId xmlns:a16="http://schemas.microsoft.com/office/drawing/2014/main" id="{2A075008-CE7F-9E9C-3916-98374C1E4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34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32150B5-AFD4-5402-F725-4A7F302775B6}"/>
              </a:ext>
            </a:extLst>
          </p:cNvPr>
          <p:cNvSpPr>
            <a:spLocks noGrp="1"/>
          </p:cNvSpPr>
          <p:nvPr>
            <p:ph idx="1"/>
          </p:nvPr>
        </p:nvSpPr>
        <p:spPr>
          <a:xfrm>
            <a:off x="446657" y="588355"/>
            <a:ext cx="8229600" cy="702642"/>
          </a:xfrm>
        </p:spPr>
        <p:txBody>
          <a:bodyPr/>
          <a:lstStyle/>
          <a:p>
            <a:pPr marL="0" indent="0">
              <a:buNone/>
            </a:pPr>
            <a:r>
              <a:rPr lang="nl-NL" sz="1800" kern="0" dirty="0">
                <a:effectLst/>
                <a:latin typeface="Aptos"/>
                <a:ea typeface="Times New Roman" panose="02020603050405020304" pitchFamily="18" charset="0"/>
                <a:cs typeface="Aptos" panose="020B0004020202020204" pitchFamily="34" charset="0"/>
              </a:rPr>
              <a:t>3) </a:t>
            </a:r>
            <a:r>
              <a:rPr lang="nl-NL" sz="1800" kern="0" dirty="0">
                <a:latin typeface="Aptos"/>
                <a:ea typeface="Times New Roman" panose="02020603050405020304" pitchFamily="18" charset="0"/>
                <a:cs typeface="Aptos" panose="020B0004020202020204" pitchFamily="34" charset="0"/>
              </a:rPr>
              <a:t>Bureel</a:t>
            </a:r>
            <a:r>
              <a:rPr lang="nl-NL" sz="1800" kern="0" dirty="0">
                <a:effectLst/>
                <a:latin typeface="Aptos"/>
                <a:ea typeface="Times New Roman" panose="02020603050405020304" pitchFamily="18" charset="0"/>
                <a:cs typeface="Aptos" panose="020B0004020202020204" pitchFamily="34" charset="0"/>
              </a:rPr>
              <a:t> zorgcoördinator </a:t>
            </a:r>
            <a:r>
              <a:rPr lang="nl-NL" sz="1800" kern="0" dirty="0">
                <a:latin typeface="Aptos"/>
                <a:ea typeface="Times New Roman" panose="02020603050405020304" pitchFamily="18" charset="0"/>
                <a:cs typeface="Aptos" panose="020B0004020202020204" pitchFamily="34" charset="0"/>
              </a:rPr>
              <a:t>werd </a:t>
            </a:r>
            <a:r>
              <a:rPr lang="nl-NL" sz="1800" kern="0" dirty="0">
                <a:effectLst/>
                <a:latin typeface="Aptos"/>
                <a:ea typeface="Times New Roman" panose="02020603050405020304" pitchFamily="18" charset="0"/>
                <a:cs typeface="Aptos" panose="020B0004020202020204" pitchFamily="34" charset="0"/>
              </a:rPr>
              <a:t>vrijgemaakt en gaf ons de mogelijkheid om 2 zorglokalen in te richten.</a:t>
            </a:r>
            <a:endParaRPr lang="nl-BE" sz="1800" dirty="0">
              <a:effectLst/>
              <a:latin typeface="Aptos"/>
              <a:ea typeface="Times New Roman" panose="02020603050405020304" pitchFamily="18" charset="0"/>
            </a:endParaRPr>
          </a:p>
          <a:p>
            <a:pPr marL="0" indent="0">
              <a:buNone/>
            </a:pPr>
            <a:r>
              <a:rPr lang="nl-NL" sz="1800" dirty="0">
                <a:latin typeface="Aptos" panose="020B0004020202020204" pitchFamily="34" charset="0"/>
              </a:rPr>
              <a:t> </a:t>
            </a:r>
          </a:p>
        </p:txBody>
      </p:sp>
      <p:pic>
        <p:nvPicPr>
          <p:cNvPr id="3074" name="Picture 2">
            <a:extLst>
              <a:ext uri="{FF2B5EF4-FFF2-40B4-BE49-F238E27FC236}">
                <a16:creationId xmlns:a16="http://schemas.microsoft.com/office/drawing/2014/main" id="{B377FE00-9F2C-420B-FB68-156F5AF46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654" y="1844824"/>
            <a:ext cx="3895162" cy="292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4230BAFC-E0DE-0EE7-D93C-CE1BFCB2E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727" y="2996952"/>
            <a:ext cx="3895163" cy="292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6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anim calcmode="lin" valueType="num">
                                      <p:cBhvr>
                                        <p:cTn id="12" dur="1000" fill="hold"/>
                                        <p:tgtEl>
                                          <p:spTgt spid="3074"/>
                                        </p:tgtEl>
                                        <p:attrNameLst>
                                          <p:attrName>ppt_x</p:attrName>
                                        </p:attrNameLst>
                                      </p:cBhvr>
                                      <p:tavLst>
                                        <p:tav tm="0">
                                          <p:val>
                                            <p:strVal val="#ppt_x"/>
                                          </p:val>
                                        </p:tav>
                                        <p:tav tm="100000">
                                          <p:val>
                                            <p:strVal val="#ppt_x"/>
                                          </p:val>
                                        </p:tav>
                                      </p:tavLst>
                                    </p:anim>
                                    <p:anim calcmode="lin" valueType="num">
                                      <p:cBhvr>
                                        <p:cTn id="1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fade">
                                      <p:cBhvr>
                                        <p:cTn id="18" dur="1000"/>
                                        <p:tgtEl>
                                          <p:spTgt spid="3075"/>
                                        </p:tgtEl>
                                      </p:cBhvr>
                                    </p:animEffect>
                                    <p:anim calcmode="lin" valueType="num">
                                      <p:cBhvr>
                                        <p:cTn id="19" dur="1000" fill="hold"/>
                                        <p:tgtEl>
                                          <p:spTgt spid="3075"/>
                                        </p:tgtEl>
                                        <p:attrNameLst>
                                          <p:attrName>ppt_x</p:attrName>
                                        </p:attrNameLst>
                                      </p:cBhvr>
                                      <p:tavLst>
                                        <p:tav tm="0">
                                          <p:val>
                                            <p:strVal val="#ppt_x"/>
                                          </p:val>
                                        </p:tav>
                                        <p:tav tm="100000">
                                          <p:val>
                                            <p:strVal val="#ppt_x"/>
                                          </p:val>
                                        </p:tav>
                                      </p:tavLst>
                                    </p:anim>
                                    <p:anim calcmode="lin" valueType="num">
                                      <p:cBhvr>
                                        <p:cTn id="20"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275aff41f1b_0_0"/>
          <p:cNvPicPr preferRelativeResize="0"/>
          <p:nvPr/>
        </p:nvPicPr>
        <p:blipFill>
          <a:blip r:embed="rId3">
            <a:alphaModFix/>
          </a:blip>
          <a:stretch>
            <a:fillRect/>
          </a:stretch>
        </p:blipFill>
        <p:spPr>
          <a:xfrm>
            <a:off x="0" y="379508"/>
            <a:ext cx="9144001" cy="60989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grpSp>
        <p:nvGrpSpPr>
          <p:cNvPr id="152" name="Google Shape;152;p1"/>
          <p:cNvGrpSpPr/>
          <p:nvPr/>
        </p:nvGrpSpPr>
        <p:grpSpPr>
          <a:xfrm>
            <a:off x="1" y="541250"/>
            <a:ext cx="9144005" cy="5768389"/>
            <a:chOff x="0" y="-8467"/>
            <a:chExt cx="12192000" cy="6866467"/>
          </a:xfrm>
        </p:grpSpPr>
        <p:cxnSp>
          <p:nvCxnSpPr>
            <p:cNvPr id="153" name="Google Shape;153;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54" name="Google Shape;154;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55" name="Google Shape;155;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6" name="Google Shape;156;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7" name="Google Shape;157;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8" name="Google Shape;158;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9" name="Google Shape;159;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0" name="Google Shape;160;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1" name="Google Shape;161;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2" name="Google Shape;162;p1"/>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163" name="Google Shape;163;p1"/>
          <p:cNvSpPr/>
          <p:nvPr/>
        </p:nvSpPr>
        <p:spPr>
          <a:xfrm>
            <a:off x="1" y="548362"/>
            <a:ext cx="9144000" cy="5768389"/>
          </a:xfrm>
          <a:prstGeom prst="rect">
            <a:avLst/>
          </a:prstGeom>
          <a:solidFill>
            <a:schemeClr val="l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4" name="Google Shape;164;p1"/>
          <p:cNvSpPr/>
          <p:nvPr/>
        </p:nvSpPr>
        <p:spPr>
          <a:xfrm rot="10800000">
            <a:off x="1" y="548362"/>
            <a:ext cx="631947" cy="4760029"/>
          </a:xfrm>
          <a:prstGeom prst="triangle">
            <a:avLst>
              <a:gd name="adj" fmla="val 100000"/>
            </a:avLst>
          </a:prstGeom>
          <a:solidFill>
            <a:schemeClr val="accent1"/>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5" name="Google Shape;165;p1"/>
          <p:cNvSpPr/>
          <p:nvPr/>
        </p:nvSpPr>
        <p:spPr>
          <a:xfrm>
            <a:off x="5803901" y="3756184"/>
            <a:ext cx="3337719" cy="2553455"/>
          </a:xfrm>
          <a:prstGeom prst="triangle">
            <a:avLst>
              <a:gd name="adj" fmla="val 100000"/>
            </a:avLst>
          </a:prstGeom>
          <a:solidFill>
            <a:schemeClr val="accent1">
              <a:alpha val="8784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6" name="Google Shape;166;p1"/>
          <p:cNvSpPr/>
          <p:nvPr/>
        </p:nvSpPr>
        <p:spPr>
          <a:xfrm>
            <a:off x="7819231" y="548362"/>
            <a:ext cx="1324770" cy="576127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chemeClr val="accent2"/>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cxnSp>
        <p:nvCxnSpPr>
          <p:cNvPr id="167" name="Google Shape;167;p1"/>
          <p:cNvCxnSpPr/>
          <p:nvPr/>
        </p:nvCxnSpPr>
        <p:spPr>
          <a:xfrm>
            <a:off x="7600950" y="548362"/>
            <a:ext cx="1295400" cy="5761277"/>
          </a:xfrm>
          <a:prstGeom prst="straightConnector1">
            <a:avLst/>
          </a:prstGeom>
          <a:noFill/>
          <a:ln w="15875" cap="sq" cmpd="sng">
            <a:solidFill>
              <a:schemeClr val="accent2"/>
            </a:solidFill>
            <a:prstDash val="solid"/>
            <a:bevel/>
            <a:headEnd type="none" w="sm" len="sm"/>
            <a:tailEnd type="none" w="sm" len="sm"/>
          </a:ln>
        </p:spPr>
      </p:cxnSp>
      <p:cxnSp>
        <p:nvCxnSpPr>
          <p:cNvPr id="168" name="Google Shape;168;p1"/>
          <p:cNvCxnSpPr/>
          <p:nvPr/>
        </p:nvCxnSpPr>
        <p:spPr>
          <a:xfrm flipH="1">
            <a:off x="5568950" y="3641048"/>
            <a:ext cx="3572669" cy="2668591"/>
          </a:xfrm>
          <a:prstGeom prst="straightConnector1">
            <a:avLst/>
          </a:prstGeom>
          <a:noFill/>
          <a:ln w="15875" cap="flat" cmpd="sng">
            <a:solidFill>
              <a:schemeClr val="accent1"/>
            </a:solidFill>
            <a:prstDash val="solid"/>
            <a:round/>
            <a:headEnd type="none" w="sm" len="sm"/>
            <a:tailEnd type="none" w="sm" len="sm"/>
          </a:ln>
        </p:spPr>
      </p:cxnSp>
      <p:sp>
        <p:nvSpPr>
          <p:cNvPr id="169" name="Google Shape;169;p1"/>
          <p:cNvSpPr/>
          <p:nvPr/>
        </p:nvSpPr>
        <p:spPr>
          <a:xfrm>
            <a:off x="1130301" y="1721955"/>
            <a:ext cx="5825202" cy="2229438"/>
          </a:xfrm>
          <a:prstGeom prst="rect">
            <a:avLst/>
          </a:prstGeom>
          <a:noFill/>
          <a:ln>
            <a:noFill/>
          </a:ln>
        </p:spPr>
        <p:txBody>
          <a:bodyPr spcFirstLastPara="1" wrap="square" lIns="69676" tIns="34828" rIns="69676" bIns="34828" anchor="b" anchorCtr="0">
            <a:normAutofit/>
          </a:bodyPr>
          <a:lstStyle/>
          <a:p>
            <a:pPr algn="r" defTabSz="696864" eaLnBrk="1" fontAlgn="auto" hangingPunct="1">
              <a:spcBef>
                <a:spcPts val="0"/>
              </a:spcBef>
              <a:spcAft>
                <a:spcPts val="0"/>
              </a:spcAft>
              <a:buClr>
                <a:srgbClr val="000000"/>
              </a:buClr>
            </a:pPr>
            <a:r>
              <a:rPr lang="nl-NL" sz="4115" kern="0">
                <a:solidFill>
                  <a:srgbClr val="5C6BB1"/>
                </a:solidFill>
                <a:latin typeface="Trebuchet MS"/>
                <a:ea typeface="Trebuchet MS"/>
                <a:cs typeface="Trebuchet MS"/>
                <a:sym typeface="Trebuchet MS"/>
              </a:rPr>
              <a:t>Ave-Mariabasisschool Vlezenbeek </a:t>
            </a:r>
            <a:br>
              <a:rPr lang="nl-NL" sz="4115" kern="0">
                <a:solidFill>
                  <a:srgbClr val="5C6BB1"/>
                </a:solidFill>
                <a:latin typeface="Trebuchet MS"/>
                <a:ea typeface="Trebuchet MS"/>
                <a:cs typeface="Trebuchet MS"/>
                <a:sym typeface="Trebuchet MS"/>
              </a:rPr>
            </a:br>
            <a:r>
              <a:rPr lang="nl-NL" sz="4115" b="1" kern="0">
                <a:solidFill>
                  <a:srgbClr val="5C6BB1"/>
                </a:solidFill>
                <a:latin typeface="Trebuchet MS"/>
                <a:ea typeface="Trebuchet MS"/>
                <a:cs typeface="Trebuchet MS"/>
                <a:sym typeface="Trebuchet MS"/>
              </a:rPr>
              <a:t>Voorstelling Ouderraad</a:t>
            </a:r>
            <a:endParaRPr sz="4115" kern="0">
              <a:solidFill>
                <a:srgbClr val="5C6BB1"/>
              </a:solidFill>
              <a:latin typeface="Trebuchet MS"/>
              <a:ea typeface="Trebuchet MS"/>
              <a:cs typeface="Trebuchet MS"/>
              <a:sym typeface="Trebuchet MS"/>
            </a:endParaRPr>
          </a:p>
        </p:txBody>
      </p:sp>
      <p:sp>
        <p:nvSpPr>
          <p:cNvPr id="170" name="Google Shape;170;p1"/>
          <p:cNvSpPr/>
          <p:nvPr/>
        </p:nvSpPr>
        <p:spPr>
          <a:xfrm>
            <a:off x="421415" y="4523814"/>
            <a:ext cx="8222518" cy="1180838"/>
          </a:xfrm>
          <a:prstGeom prst="rect">
            <a:avLst/>
          </a:prstGeom>
          <a:no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000000"/>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grpSp>
        <p:nvGrpSpPr>
          <p:cNvPr id="175" name="Google Shape;175;p4"/>
          <p:cNvGrpSpPr/>
          <p:nvPr/>
        </p:nvGrpSpPr>
        <p:grpSpPr>
          <a:xfrm>
            <a:off x="1" y="541250"/>
            <a:ext cx="9144005" cy="5768389"/>
            <a:chOff x="0" y="-8467"/>
            <a:chExt cx="12192000" cy="6866467"/>
          </a:xfrm>
        </p:grpSpPr>
        <p:cxnSp>
          <p:nvCxnSpPr>
            <p:cNvPr id="176" name="Google Shape;176;p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77" name="Google Shape;177;p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78" name="Google Shape;178;p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79" name="Google Shape;179;p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0" name="Google Shape;180;p4"/>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1" name="Google Shape;181;p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2" name="Google Shape;182;p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3" name="Google Shape;183;p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4" name="Google Shape;184;p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5" name="Google Shape;185;p4"/>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186" name="Google Shape;186;p4"/>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nvGrpSpPr>
          <p:cNvPr id="187" name="Google Shape;187;p4"/>
          <p:cNvGrpSpPr/>
          <p:nvPr/>
        </p:nvGrpSpPr>
        <p:grpSpPr>
          <a:xfrm>
            <a:off x="3200423" y="541249"/>
            <a:ext cx="3572670" cy="5768389"/>
            <a:chOff x="67175" y="-8467"/>
            <a:chExt cx="4763558" cy="6866467"/>
          </a:xfrm>
        </p:grpSpPr>
        <p:cxnSp>
          <p:nvCxnSpPr>
            <p:cNvPr id="188" name="Google Shape;188;p4"/>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189" name="Google Shape;189;p4"/>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190" name="Google Shape;190;p4"/>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1" name="Google Shape;191;p4"/>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2" name="Google Shape;192;p4"/>
            <p:cNvSpPr/>
            <p:nvPr/>
          </p:nvSpPr>
          <p:spPr>
            <a:xfrm>
              <a:off x="1009621"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3" name="Google Shape;193;p4"/>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4" name="Google Shape;194;p4"/>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195" name="Google Shape;195;p4"/>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lnSpc>
                <a:spcPct val="100000"/>
              </a:lnSpc>
              <a:spcBef>
                <a:spcPts val="0"/>
              </a:spcBef>
              <a:spcAft>
                <a:spcPts val="0"/>
              </a:spcAft>
              <a:buClr>
                <a:schemeClr val="accent1"/>
              </a:buClr>
              <a:buSzPts val="5400"/>
              <a:buFont typeface="Trebuchet MS"/>
              <a:buNone/>
            </a:pPr>
            <a:r>
              <a:rPr lang="nl-NL" sz="4100" dirty="0">
                <a:solidFill>
                  <a:schemeClr val="accent1"/>
                </a:solidFill>
              </a:rPr>
              <a:t>Wat doen wij?</a:t>
            </a:r>
            <a:endParaRPr sz="4100" dirty="0">
              <a:solidFill>
                <a:schemeClr val="accent1"/>
              </a:solidFill>
            </a:endParaRPr>
          </a:p>
        </p:txBody>
      </p:sp>
      <p:sp>
        <p:nvSpPr>
          <p:cNvPr id="196" name="Google Shape;196;p4"/>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7" name="Google Shape;197;p4"/>
          <p:cNvSpPr txBox="1">
            <a:spLocks noGrp="1"/>
          </p:cNvSpPr>
          <p:nvPr>
            <p:ph type="body" idx="1"/>
          </p:nvPr>
        </p:nvSpPr>
        <p:spPr>
          <a:xfrm>
            <a:off x="5855790" y="725034"/>
            <a:ext cx="3266557" cy="5408104"/>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9" lvl="0" indent="-257169" algn="l" rtl="0">
              <a:lnSpc>
                <a:spcPct val="100000"/>
              </a:lnSpc>
              <a:spcBef>
                <a:spcPts val="0"/>
              </a:spcBef>
              <a:spcAft>
                <a:spcPts val="0"/>
              </a:spcAft>
              <a:buClr>
                <a:schemeClr val="lt1"/>
              </a:buClr>
              <a:buSzPts val="1920"/>
              <a:buChar char="►"/>
            </a:pPr>
            <a:r>
              <a:rPr lang="nl-NL" sz="1829">
                <a:solidFill>
                  <a:schemeClr val="lt1"/>
                </a:solidFill>
              </a:rPr>
              <a:t>Aanspreekpunt en vertegenwoordiging van alle ouders naar de school toe</a:t>
            </a:r>
            <a:endParaRPr/>
          </a:p>
          <a:p>
            <a:pPr marL="257169" lvl="0" indent="-257169" algn="l" rtl="0">
              <a:lnSpc>
                <a:spcPct val="100000"/>
              </a:lnSpc>
              <a:spcBef>
                <a:spcPts val="750"/>
              </a:spcBef>
              <a:spcAft>
                <a:spcPts val="0"/>
              </a:spcAft>
              <a:buClr>
                <a:schemeClr val="lt1"/>
              </a:buClr>
              <a:buSzPts val="1920"/>
              <a:buChar char="►"/>
            </a:pPr>
            <a:r>
              <a:rPr lang="nl-NL" sz="1829">
                <a:solidFill>
                  <a:schemeClr val="lt1"/>
                </a:solidFill>
              </a:rPr>
              <a:t>De school ondersteunen</a:t>
            </a:r>
            <a:endParaRPr/>
          </a:p>
          <a:p>
            <a:pPr marL="257169" lvl="0" indent="-257169" algn="l" rtl="0">
              <a:lnSpc>
                <a:spcPct val="100000"/>
              </a:lnSpc>
              <a:spcBef>
                <a:spcPts val="750"/>
              </a:spcBef>
              <a:spcAft>
                <a:spcPts val="0"/>
              </a:spcAft>
              <a:buClr>
                <a:schemeClr val="lt1"/>
              </a:buClr>
              <a:buSzPts val="1920"/>
              <a:buChar char="►"/>
            </a:pPr>
            <a:r>
              <a:rPr lang="nl-NL" sz="1829">
                <a:solidFill>
                  <a:schemeClr val="lt1"/>
                </a:solidFill>
              </a:rPr>
              <a:t>Organiseren van ontmoetingsactiviteiten</a:t>
            </a:r>
            <a:endParaRPr/>
          </a:p>
          <a:p>
            <a:pPr marL="257169" lvl="0" indent="-257169" algn="l" rtl="0">
              <a:lnSpc>
                <a:spcPct val="100000"/>
              </a:lnSpc>
              <a:spcBef>
                <a:spcPts val="750"/>
              </a:spcBef>
              <a:spcAft>
                <a:spcPts val="0"/>
              </a:spcAft>
              <a:buClr>
                <a:schemeClr val="lt1"/>
              </a:buClr>
              <a:buSzPts val="1920"/>
              <a:buChar char="►"/>
            </a:pPr>
            <a:r>
              <a:rPr lang="nl-NL" sz="1829">
                <a:solidFill>
                  <a:schemeClr val="lt1"/>
                </a:solidFill>
              </a:rPr>
              <a:t>Deelname aan schoolraad</a:t>
            </a:r>
            <a:endParaRPr/>
          </a:p>
          <a:p>
            <a:pPr marL="257169" lvl="0" indent="-257169" algn="l" rtl="0">
              <a:lnSpc>
                <a:spcPct val="100000"/>
              </a:lnSpc>
              <a:spcBef>
                <a:spcPts val="750"/>
              </a:spcBef>
              <a:spcAft>
                <a:spcPts val="0"/>
              </a:spcAft>
              <a:buClr>
                <a:schemeClr val="lt1"/>
              </a:buClr>
              <a:buSzPts val="1920"/>
              <a:buChar char="►"/>
            </a:pPr>
            <a:r>
              <a:rPr lang="nl-NL" sz="1829">
                <a:solidFill>
                  <a:schemeClr val="lt1"/>
                </a:solidFill>
              </a:rPr>
              <a:t>Extracurriculaire activiteiten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grpSp>
        <p:nvGrpSpPr>
          <p:cNvPr id="202" name="Google Shape;202;g28759a19957_0_5"/>
          <p:cNvGrpSpPr/>
          <p:nvPr/>
        </p:nvGrpSpPr>
        <p:grpSpPr>
          <a:xfrm>
            <a:off x="-77" y="541250"/>
            <a:ext cx="9144042" cy="5768407"/>
            <a:chOff x="-104" y="-8467"/>
            <a:chExt cx="12192237" cy="6866580"/>
          </a:xfrm>
        </p:grpSpPr>
        <p:cxnSp>
          <p:nvCxnSpPr>
            <p:cNvPr id="203" name="Google Shape;203;g28759a19957_0_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04" name="Google Shape;204;g28759a19957_0_5"/>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205" name="Google Shape;205;g28759a19957_0_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09"/>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06" name="Google Shape;206;g28759a19957_0_5"/>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07" name="Google Shape;207;g28759a19957_0_5"/>
            <p:cNvSpPr/>
            <p:nvPr/>
          </p:nvSpPr>
          <p:spPr>
            <a:xfrm>
              <a:off x="8932333" y="3048000"/>
              <a:ext cx="3259800" cy="3810000"/>
            </a:xfrm>
            <a:prstGeom prst="triangle">
              <a:avLst>
                <a:gd name="adj" fmla="val 100000"/>
              </a:avLst>
            </a:prstGeom>
            <a:solidFill>
              <a:schemeClr val="accent2">
                <a:alpha val="7137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08" name="Google Shape;208;g28759a19957_0_5"/>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0"/>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09" name="Google Shape;209;g28759a19957_0_5"/>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0"/>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0" name="Google Shape;210;g28759a19957_0_5"/>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1" name="Google Shape;211;g28759a19957_0_5"/>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2" name="Google Shape;212;g28759a19957_0_5"/>
            <p:cNvSpPr/>
            <p:nvPr/>
          </p:nvSpPr>
          <p:spPr>
            <a:xfrm rot="10800000">
              <a:off x="-104" y="54"/>
              <a:ext cx="842700" cy="5666100"/>
            </a:xfrm>
            <a:prstGeom prst="triangle">
              <a:avLst>
                <a:gd name="adj" fmla="val 100000"/>
              </a:avLst>
            </a:prstGeom>
            <a:solidFill>
              <a:schemeClr val="accent1">
                <a:alpha val="8431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213" name="Google Shape;213;g28759a19957_0_5"/>
          <p:cNvSpPr/>
          <p:nvPr/>
        </p:nvSpPr>
        <p:spPr>
          <a:xfrm>
            <a:off x="0" y="548362"/>
            <a:ext cx="9143905" cy="5761296"/>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nvGrpSpPr>
          <p:cNvPr id="214" name="Google Shape;214;g28759a19957_0_5"/>
          <p:cNvGrpSpPr/>
          <p:nvPr/>
        </p:nvGrpSpPr>
        <p:grpSpPr>
          <a:xfrm>
            <a:off x="3200316" y="541249"/>
            <a:ext cx="3572722" cy="5768407"/>
            <a:chOff x="67033" y="-8467"/>
            <a:chExt cx="4763700" cy="6866580"/>
          </a:xfrm>
        </p:grpSpPr>
        <p:cxnSp>
          <p:nvCxnSpPr>
            <p:cNvPr id="215" name="Google Shape;215;g28759a19957_0_5"/>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16" name="Google Shape;216;g28759a19957_0_5"/>
            <p:cNvCxnSpPr/>
            <p:nvPr/>
          </p:nvCxnSpPr>
          <p:spPr>
            <a:xfrm flipH="1">
              <a:off x="67033" y="3681413"/>
              <a:ext cx="4763700" cy="3176700"/>
            </a:xfrm>
            <a:prstGeom prst="straightConnector1">
              <a:avLst/>
            </a:prstGeom>
            <a:noFill/>
            <a:ln w="9525" cap="flat" cmpd="sng">
              <a:solidFill>
                <a:srgbClr val="7F7F7F">
                  <a:alpha val="80000"/>
                </a:srgbClr>
              </a:solidFill>
              <a:prstDash val="solid"/>
              <a:round/>
              <a:headEnd type="none" w="sm" len="sm"/>
              <a:tailEnd type="none" w="sm" len="sm"/>
            </a:ln>
          </p:spPr>
        </p:cxnSp>
        <p:sp>
          <p:nvSpPr>
            <p:cNvPr id="217" name="Google Shape;217;g28759a19957_0_5"/>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09"/>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8" name="Google Shape;218;g28759a19957_0_5"/>
            <p:cNvSpPr/>
            <p:nvPr/>
          </p:nvSpPr>
          <p:spPr>
            <a:xfrm>
              <a:off x="1680730"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9" name="Google Shape;219;g28759a19957_0_5"/>
            <p:cNvSpPr/>
            <p:nvPr/>
          </p:nvSpPr>
          <p:spPr>
            <a:xfrm>
              <a:off x="1009621" y="3048000"/>
              <a:ext cx="3259800" cy="3810000"/>
            </a:xfrm>
            <a:prstGeom prst="triangle">
              <a:avLst>
                <a:gd name="adj" fmla="val 100000"/>
              </a:avLst>
            </a:prstGeom>
            <a:solidFill>
              <a:schemeClr val="accent2">
                <a:alpha val="7137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20" name="Google Shape;220;g28759a19957_0_5"/>
            <p:cNvSpPr/>
            <p:nvPr/>
          </p:nvSpPr>
          <p:spPr>
            <a:xfrm>
              <a:off x="1411788"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21" name="Google Shape;221;g28759a19957_0_5"/>
            <p:cNvSpPr/>
            <p:nvPr/>
          </p:nvSpPr>
          <p:spPr>
            <a:xfrm>
              <a:off x="2448954" y="3589867"/>
              <a:ext cx="1817100" cy="3268200"/>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222" name="Google Shape;222;g28759a19957_0_5"/>
          <p:cNvSpPr txBox="1">
            <a:spLocks noGrp="1"/>
          </p:cNvSpPr>
          <p:nvPr>
            <p:ph type="title"/>
          </p:nvPr>
        </p:nvSpPr>
        <p:spPr>
          <a:xfrm>
            <a:off x="0" y="1625942"/>
            <a:ext cx="4330060" cy="3618329"/>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spcBef>
                <a:spcPts val="0"/>
              </a:spcBef>
              <a:spcAft>
                <a:spcPts val="0"/>
              </a:spcAft>
              <a:buClr>
                <a:schemeClr val="accent1"/>
              </a:buClr>
              <a:buSzPts val="4400"/>
              <a:buFont typeface="Trebuchet MS"/>
              <a:buNone/>
            </a:pPr>
            <a:r>
              <a:rPr lang="nl-NL" sz="3350" dirty="0">
                <a:solidFill>
                  <a:schemeClr val="accent1"/>
                </a:solidFill>
              </a:rPr>
              <a:t>Steun aan de school:</a:t>
            </a:r>
            <a:br>
              <a:rPr lang="nl-NL" sz="3350" dirty="0">
                <a:solidFill>
                  <a:schemeClr val="accent1"/>
                </a:solidFill>
              </a:rPr>
            </a:br>
            <a:r>
              <a:rPr lang="nl-NL" sz="3350" dirty="0">
                <a:solidFill>
                  <a:schemeClr val="accent1"/>
                </a:solidFill>
              </a:rPr>
              <a:t>Schooljaar 2023-2024</a:t>
            </a:r>
            <a:endParaRPr sz="3350" dirty="0">
              <a:solidFill>
                <a:schemeClr val="accent1"/>
              </a:solidFill>
            </a:endParaRPr>
          </a:p>
        </p:txBody>
      </p:sp>
      <p:sp>
        <p:nvSpPr>
          <p:cNvPr id="223" name="Google Shape;223;g28759a19957_0_5"/>
          <p:cNvSpPr/>
          <p:nvPr/>
        </p:nvSpPr>
        <p:spPr>
          <a:xfrm>
            <a:off x="5352373" y="541249"/>
            <a:ext cx="3809622" cy="5762244"/>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24" name="Google Shape;224;g28759a19957_0_5"/>
          <p:cNvSpPr txBox="1">
            <a:spLocks noGrp="1"/>
          </p:cNvSpPr>
          <p:nvPr>
            <p:ph type="body" idx="1"/>
          </p:nvPr>
        </p:nvSpPr>
        <p:spPr>
          <a:xfrm>
            <a:off x="5855790" y="725034"/>
            <a:ext cx="3266464" cy="540805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348432" lvl="0" indent="-267131" algn="l" rtl="0">
              <a:spcBef>
                <a:spcPts val="0"/>
              </a:spcBef>
              <a:spcAft>
                <a:spcPts val="0"/>
              </a:spcAft>
              <a:buClr>
                <a:schemeClr val="lt1"/>
              </a:buClr>
              <a:buSzPts val="1920"/>
              <a:buChar char="►"/>
            </a:pPr>
            <a:r>
              <a:rPr lang="nl-NL" sz="1829">
                <a:solidFill>
                  <a:schemeClr val="lt1"/>
                </a:solidFill>
              </a:rPr>
              <a:t>Aankoop didactisch materiaal</a:t>
            </a:r>
            <a:endParaRPr sz="1349"/>
          </a:p>
          <a:p>
            <a:pPr marL="348432" lvl="0" indent="-267131" algn="l" rtl="0">
              <a:spcBef>
                <a:spcPts val="750"/>
              </a:spcBef>
              <a:spcAft>
                <a:spcPts val="0"/>
              </a:spcAft>
              <a:buClr>
                <a:schemeClr val="lt1"/>
              </a:buClr>
              <a:buSzPts val="1920"/>
              <a:buChar char="►"/>
            </a:pPr>
            <a:r>
              <a:rPr lang="nl-NL" sz="1829">
                <a:solidFill>
                  <a:schemeClr val="lt1"/>
                </a:solidFill>
              </a:rPr>
              <a:t>Catering op filmavond/informeel oudercontact van de school</a:t>
            </a:r>
            <a:endParaRPr sz="1829">
              <a:solidFill>
                <a:schemeClr val="lt1"/>
              </a:solidFill>
            </a:endParaRPr>
          </a:p>
          <a:p>
            <a:pPr marL="348432" lvl="0" indent="-267131" algn="l" rtl="0">
              <a:spcBef>
                <a:spcPts val="750"/>
              </a:spcBef>
              <a:spcAft>
                <a:spcPts val="0"/>
              </a:spcAft>
              <a:buClr>
                <a:schemeClr val="lt1"/>
              </a:buClr>
              <a:buSzPts val="1920"/>
              <a:buChar char="►"/>
            </a:pPr>
            <a:r>
              <a:rPr lang="nl-NL" sz="1829">
                <a:solidFill>
                  <a:schemeClr val="lt1"/>
                </a:solidFill>
              </a:rPr>
              <a:t>Mutsen voor sneeuwklassen</a:t>
            </a:r>
            <a:endParaRPr sz="1829">
              <a:solidFill>
                <a:schemeClr val="lt1"/>
              </a:solidFill>
            </a:endParaRPr>
          </a:p>
          <a:p>
            <a:pPr marL="348432" lvl="0" indent="-267131" algn="l" rtl="0">
              <a:spcBef>
                <a:spcPts val="750"/>
              </a:spcBef>
              <a:spcAft>
                <a:spcPts val="0"/>
              </a:spcAft>
              <a:buClr>
                <a:schemeClr val="lt1"/>
              </a:buClr>
              <a:buSzPts val="1920"/>
              <a:buChar char="►"/>
            </a:pPr>
            <a:r>
              <a:rPr lang="nl-NL" sz="1829">
                <a:solidFill>
                  <a:schemeClr val="lt1"/>
                </a:solidFill>
              </a:rPr>
              <a:t>Betaling busvervoer zwemlessen 3KK</a:t>
            </a:r>
            <a:endParaRPr sz="1829">
              <a:solidFill>
                <a:schemeClr val="lt1"/>
              </a:solidFill>
            </a:endParaRPr>
          </a:p>
          <a:p>
            <a:pPr marL="348432" lvl="0" indent="-267131" algn="l" rtl="0">
              <a:spcBef>
                <a:spcPts val="750"/>
              </a:spcBef>
              <a:spcAft>
                <a:spcPts val="0"/>
              </a:spcAft>
              <a:buClr>
                <a:schemeClr val="lt1"/>
              </a:buClr>
              <a:buSzPts val="1920"/>
              <a:buChar char="►"/>
            </a:pPr>
            <a:r>
              <a:rPr lang="nl-NL" sz="1829">
                <a:solidFill>
                  <a:schemeClr val="lt1"/>
                </a:solidFill>
              </a:rPr>
              <a:t>Afscheidsfoto 6</a:t>
            </a:r>
            <a:r>
              <a:rPr lang="nl-NL" sz="1829" baseline="30000">
                <a:solidFill>
                  <a:schemeClr val="lt1"/>
                </a:solidFill>
              </a:rPr>
              <a:t>de</a:t>
            </a:r>
            <a:r>
              <a:rPr lang="nl-NL" sz="1829">
                <a:solidFill>
                  <a:schemeClr val="lt1"/>
                </a:solidFill>
              </a:rPr>
              <a:t>-jaars</a:t>
            </a:r>
            <a:endParaRPr sz="1829">
              <a:solidFill>
                <a:schemeClr val="lt1"/>
              </a:solidFill>
            </a:endParaRPr>
          </a:p>
        </p:txBody>
      </p:sp>
    </p:spTree>
    <p:extLst>
      <p:ext uri="{BB962C8B-B14F-4D97-AF65-F5344CB8AC3E}">
        <p14:creationId xmlns:p14="http://schemas.microsoft.com/office/powerpoint/2010/main" val="221856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7"/>
          <p:cNvSpPr txBox="1">
            <a:spLocks noGrp="1"/>
          </p:cNvSpPr>
          <p:nvPr>
            <p:ph type="title"/>
          </p:nvPr>
        </p:nvSpPr>
        <p:spPr>
          <a:xfrm>
            <a:off x="63560" y="616037"/>
            <a:ext cx="6850041" cy="1109551"/>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2600" u="sng" dirty="0">
                <a:solidFill>
                  <a:schemeClr val="accent1"/>
                </a:solidFill>
              </a:rPr>
              <a:t>Aankopen didactisch materiaal in 2023-2024</a:t>
            </a:r>
          </a:p>
        </p:txBody>
      </p:sp>
      <p:sp>
        <p:nvSpPr>
          <p:cNvPr id="230" name="Google Shape;230;p7"/>
          <p:cNvSpPr txBox="1">
            <a:spLocks noGrp="1"/>
          </p:cNvSpPr>
          <p:nvPr>
            <p:ph type="body" idx="1"/>
          </p:nvPr>
        </p:nvSpPr>
        <p:spPr>
          <a:xfrm>
            <a:off x="207103" y="1354880"/>
            <a:ext cx="3801234" cy="218937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6540" marR="0" lvl="0" indent="-188595" algn="l" rtl="0">
              <a:lnSpc>
                <a:spcPct val="100000"/>
              </a:lnSpc>
              <a:spcBef>
                <a:spcPts val="0"/>
              </a:spcBef>
              <a:spcAft>
                <a:spcPts val="0"/>
              </a:spcAft>
              <a:buSzPts val="1417"/>
              <a:buNone/>
            </a:pPr>
            <a:r>
              <a:rPr lang="nl-NL" sz="1550" dirty="0">
                <a:solidFill>
                  <a:schemeClr val="accent1"/>
                </a:solidFill>
              </a:rPr>
              <a:t>Kleuterschool </a:t>
            </a:r>
          </a:p>
          <a:p>
            <a:pPr marL="256540" marR="0" lvl="0" indent="-188595" algn="l" rtl="0">
              <a:lnSpc>
                <a:spcPct val="100000"/>
              </a:lnSpc>
              <a:spcBef>
                <a:spcPts val="0"/>
              </a:spcBef>
              <a:spcAft>
                <a:spcPts val="0"/>
              </a:spcAft>
              <a:buClr>
                <a:srgbClr val="000000"/>
              </a:buClr>
              <a:buSzPts val="1417"/>
              <a:buFont typeface="Arial"/>
              <a:buNone/>
            </a:pPr>
            <a:r>
              <a:rPr lang="nl-NL" sz="1550" dirty="0">
                <a:solidFill>
                  <a:schemeClr val="accent1"/>
                </a:solidFill>
              </a:rPr>
              <a:t>- </a:t>
            </a:r>
            <a:r>
              <a:rPr lang="nl-NL" sz="1550" err="1">
                <a:solidFill>
                  <a:schemeClr val="accent1"/>
                </a:solidFill>
              </a:rPr>
              <a:t>Beebot</a:t>
            </a:r>
            <a:r>
              <a:rPr lang="nl-NL" sz="1550" dirty="0">
                <a:solidFill>
                  <a:schemeClr val="accent1"/>
                </a:solidFill>
              </a:rPr>
              <a:t> </a:t>
            </a:r>
            <a:r>
              <a:rPr lang="nl-NL" sz="1550" err="1">
                <a:solidFill>
                  <a:schemeClr val="accent1"/>
                </a:solidFill>
              </a:rPr>
              <a:t>material</a:t>
            </a:r>
            <a:endParaRPr sz="1550" err="1">
              <a:solidFill>
                <a:schemeClr val="accent1"/>
              </a:solidFill>
            </a:endParaRPr>
          </a:p>
          <a:p>
            <a:pPr marL="256540" marR="0" lvl="0" indent="-188595" algn="l" rtl="0">
              <a:lnSpc>
                <a:spcPct val="100000"/>
              </a:lnSpc>
              <a:spcBef>
                <a:spcPts val="0"/>
              </a:spcBef>
              <a:spcAft>
                <a:spcPts val="0"/>
              </a:spcAft>
              <a:buSzPts val="1417"/>
              <a:buNone/>
            </a:pPr>
            <a:r>
              <a:rPr lang="nl-NL" sz="1550" dirty="0">
                <a:solidFill>
                  <a:schemeClr val="accent1"/>
                </a:solidFill>
              </a:rPr>
              <a:t>Lagere school</a:t>
            </a:r>
            <a:endParaRPr sz="1550" dirty="0">
              <a:solidFill>
                <a:schemeClr val="accent1"/>
              </a:solidFill>
            </a:endParaRPr>
          </a:p>
          <a:p>
            <a:pPr marL="256540" marR="0" lvl="0" indent="-188595" algn="l" rtl="0">
              <a:lnSpc>
                <a:spcPct val="100000"/>
              </a:lnSpc>
              <a:spcBef>
                <a:spcPts val="0"/>
              </a:spcBef>
              <a:spcAft>
                <a:spcPts val="0"/>
              </a:spcAft>
              <a:buClr>
                <a:srgbClr val="000000"/>
              </a:buClr>
              <a:buSzPts val="1417"/>
              <a:buFont typeface="Arial"/>
              <a:buNone/>
            </a:pPr>
            <a:r>
              <a:rPr lang="nl-NL" sz="1550" dirty="0">
                <a:solidFill>
                  <a:schemeClr val="accent1"/>
                </a:solidFill>
              </a:rPr>
              <a:t>- nieuwe handleiding voor het vak Frans </a:t>
            </a:r>
            <a:endParaRPr sz="1550" dirty="0">
              <a:solidFill>
                <a:schemeClr val="accent1"/>
              </a:solidFill>
            </a:endParaRPr>
          </a:p>
          <a:p>
            <a:pPr marL="256540" marR="0" lvl="0" indent="-188595" algn="l" rtl="0">
              <a:lnSpc>
                <a:spcPct val="100000"/>
              </a:lnSpc>
              <a:spcBef>
                <a:spcPts val="0"/>
              </a:spcBef>
              <a:spcAft>
                <a:spcPts val="0"/>
              </a:spcAft>
              <a:buSzPts val="1417"/>
              <a:buNone/>
            </a:pPr>
            <a:r>
              <a:rPr lang="nl-NL" sz="1550" dirty="0">
                <a:solidFill>
                  <a:schemeClr val="accent1"/>
                </a:solidFill>
              </a:rPr>
              <a:t>Schoolfeest </a:t>
            </a:r>
            <a:endParaRPr sz="1550" dirty="0">
              <a:solidFill>
                <a:schemeClr val="accent1"/>
              </a:solidFill>
            </a:endParaRPr>
          </a:p>
          <a:p>
            <a:pPr marL="256540" marR="0" lvl="0" indent="-188595" algn="l" rtl="0">
              <a:lnSpc>
                <a:spcPct val="100000"/>
              </a:lnSpc>
              <a:spcBef>
                <a:spcPts val="0"/>
              </a:spcBef>
              <a:spcAft>
                <a:spcPts val="0"/>
              </a:spcAft>
              <a:buClr>
                <a:srgbClr val="000000"/>
              </a:buClr>
              <a:buSzPts val="1417"/>
              <a:buFont typeface="Arial"/>
              <a:buNone/>
            </a:pPr>
            <a:r>
              <a:rPr lang="nl-NL" sz="1550" dirty="0">
                <a:solidFill>
                  <a:schemeClr val="accent1"/>
                </a:solidFill>
              </a:rPr>
              <a:t>- verkleedspullen</a:t>
            </a:r>
            <a:endParaRPr sz="1550" dirty="0">
              <a:solidFill>
                <a:schemeClr val="accent1"/>
              </a:solidFill>
            </a:endParaRPr>
          </a:p>
        </p:txBody>
      </p:sp>
      <p:pic>
        <p:nvPicPr>
          <p:cNvPr id="231" name="Google Shape;231;p7"/>
          <p:cNvPicPr preferRelativeResize="0"/>
          <p:nvPr/>
        </p:nvPicPr>
        <p:blipFill>
          <a:blip r:embed="rId3">
            <a:alphaModFix/>
          </a:blip>
          <a:stretch>
            <a:fillRect/>
          </a:stretch>
        </p:blipFill>
        <p:spPr>
          <a:xfrm>
            <a:off x="281181" y="3859504"/>
            <a:ext cx="2848601" cy="2136451"/>
          </a:xfrm>
          <a:prstGeom prst="rect">
            <a:avLst/>
          </a:prstGeom>
          <a:noFill/>
          <a:ln>
            <a:noFill/>
          </a:ln>
        </p:spPr>
      </p:pic>
      <p:pic>
        <p:nvPicPr>
          <p:cNvPr id="232" name="Google Shape;232;p7"/>
          <p:cNvPicPr preferRelativeResize="0"/>
          <p:nvPr/>
        </p:nvPicPr>
        <p:blipFill>
          <a:blip r:embed="rId4">
            <a:alphaModFix/>
          </a:blip>
          <a:stretch>
            <a:fillRect/>
          </a:stretch>
        </p:blipFill>
        <p:spPr>
          <a:xfrm>
            <a:off x="3860927" y="4173183"/>
            <a:ext cx="2848601" cy="2136454"/>
          </a:xfrm>
          <a:prstGeom prst="rect">
            <a:avLst/>
          </a:prstGeom>
          <a:noFill/>
          <a:ln>
            <a:noFill/>
          </a:ln>
        </p:spPr>
      </p:pic>
      <p:pic>
        <p:nvPicPr>
          <p:cNvPr id="233" name="Google Shape;233;p7"/>
          <p:cNvPicPr preferRelativeResize="0"/>
          <p:nvPr/>
        </p:nvPicPr>
        <p:blipFill>
          <a:blip r:embed="rId5">
            <a:alphaModFix/>
          </a:blip>
          <a:stretch>
            <a:fillRect/>
          </a:stretch>
        </p:blipFill>
        <p:spPr>
          <a:xfrm>
            <a:off x="4223079" y="1614624"/>
            <a:ext cx="2848615" cy="2136451"/>
          </a:xfrm>
          <a:prstGeom prst="rect">
            <a:avLst/>
          </a:prstGeom>
          <a:noFill/>
          <a:ln>
            <a:noFill/>
          </a:ln>
        </p:spPr>
      </p:pic>
    </p:spTree>
    <p:extLst>
      <p:ext uri="{BB962C8B-B14F-4D97-AF65-F5344CB8AC3E}">
        <p14:creationId xmlns:p14="http://schemas.microsoft.com/office/powerpoint/2010/main" val="63365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8"/>
          <p:cNvSpPr txBox="1">
            <a:spLocks noGrp="1"/>
          </p:cNvSpPr>
          <p:nvPr>
            <p:ph type="title"/>
          </p:nvPr>
        </p:nvSpPr>
        <p:spPr>
          <a:xfrm>
            <a:off x="519431" y="603276"/>
            <a:ext cx="6447501" cy="110957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600" dirty="0">
                <a:latin typeface="Trebuchet MS"/>
              </a:rPr>
              <a:t>Afscheidsfoto 6de </a:t>
            </a:r>
            <a:r>
              <a:rPr lang="nl-NL" sz="3600" err="1">
                <a:latin typeface="Trebuchet MS"/>
              </a:rPr>
              <a:t>jaars</a:t>
            </a:r>
            <a:endParaRPr lang="nl-NL" sz="3600">
              <a:latin typeface="Trebuchet MS"/>
            </a:endParaRPr>
          </a:p>
        </p:txBody>
      </p:sp>
      <p:sp>
        <p:nvSpPr>
          <p:cNvPr id="239" name="Google Shape;239;p8"/>
          <p:cNvSpPr txBox="1">
            <a:spLocks noGrp="1"/>
          </p:cNvSpPr>
          <p:nvPr>
            <p:ph type="body" idx="1"/>
          </p:nvPr>
        </p:nvSpPr>
        <p:spPr>
          <a:xfrm>
            <a:off x="178828" y="1645091"/>
            <a:ext cx="6447420" cy="3260062"/>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8" lvl="0" indent="-188605" algn="l" rtl="0">
              <a:lnSpc>
                <a:spcPct val="100000"/>
              </a:lnSpc>
              <a:spcBef>
                <a:spcPts val="0"/>
              </a:spcBef>
              <a:spcAft>
                <a:spcPts val="0"/>
              </a:spcAft>
              <a:buSzPts val="1417"/>
              <a:buNone/>
            </a:pPr>
            <a:r>
              <a:rPr lang="nl-NL" sz="1578"/>
              <a:t>Als afscheidscadeau voor de leerlingen van het 6de leerjaar, voorziet de ouderraad aan canvas met groepsfoto van hun klas voor elke leerling.</a:t>
            </a:r>
            <a:endParaRPr sz="1578"/>
          </a:p>
          <a:p>
            <a:pPr marL="257168" lvl="0" indent="-188605" algn="l" rtl="0">
              <a:lnSpc>
                <a:spcPct val="100000"/>
              </a:lnSpc>
              <a:spcBef>
                <a:spcPts val="0"/>
              </a:spcBef>
              <a:spcAft>
                <a:spcPts val="0"/>
              </a:spcAft>
              <a:buSzPts val="1417"/>
              <a:buNone/>
            </a:pPr>
            <a:endParaRPr sz="1578"/>
          </a:p>
          <a:p>
            <a:pPr marL="257169" lvl="0" indent="-188605" algn="l" rtl="0">
              <a:lnSpc>
                <a:spcPct val="100000"/>
              </a:lnSpc>
              <a:spcBef>
                <a:spcPts val="0"/>
              </a:spcBef>
              <a:spcAft>
                <a:spcPts val="0"/>
              </a:spcAft>
              <a:buSzPts val="1417"/>
              <a:buNone/>
            </a:pPr>
            <a:r>
              <a:rPr lang="nl-NL" sz="1578"/>
              <a:t>Op deze manier hebben ze een blijvende herinnering aan de tijd in AMB Vlezenbeek.</a:t>
            </a:r>
            <a:endParaRPr sz="1578"/>
          </a:p>
        </p:txBody>
      </p:sp>
      <p:pic>
        <p:nvPicPr>
          <p:cNvPr id="240" name="Google Shape;240;p8"/>
          <p:cNvPicPr preferRelativeResize="0"/>
          <p:nvPr/>
        </p:nvPicPr>
        <p:blipFill>
          <a:blip r:embed="rId3">
            <a:alphaModFix/>
          </a:blip>
          <a:stretch>
            <a:fillRect/>
          </a:stretch>
        </p:blipFill>
        <p:spPr>
          <a:xfrm>
            <a:off x="1293809" y="3627749"/>
            <a:ext cx="2327587" cy="2565193"/>
          </a:xfrm>
          <a:prstGeom prst="rect">
            <a:avLst/>
          </a:prstGeom>
          <a:noFill/>
          <a:ln>
            <a:noFill/>
          </a:ln>
        </p:spPr>
      </p:pic>
      <p:pic>
        <p:nvPicPr>
          <p:cNvPr id="241" name="Google Shape;241;p8"/>
          <p:cNvPicPr preferRelativeResize="0"/>
          <p:nvPr/>
        </p:nvPicPr>
        <p:blipFill>
          <a:blip r:embed="rId4">
            <a:alphaModFix/>
          </a:blip>
          <a:stretch>
            <a:fillRect/>
          </a:stretch>
        </p:blipFill>
        <p:spPr>
          <a:xfrm>
            <a:off x="4240341" y="3627747"/>
            <a:ext cx="2327587" cy="18107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3DA376B-ABBA-45AA-5524-F720338610F0}"/>
              </a:ext>
            </a:extLst>
          </p:cNvPr>
          <p:cNvSpPr>
            <a:spLocks noGrp="1" noChangeArrowheads="1"/>
          </p:cNvSpPr>
          <p:nvPr>
            <p:ph type="title"/>
          </p:nvPr>
        </p:nvSpPr>
        <p:spPr>
          <a:xfrm>
            <a:off x="453519" y="114300"/>
            <a:ext cx="8229600" cy="1143000"/>
          </a:xfrm>
        </p:spPr>
        <p:txBody>
          <a:bodyPr/>
          <a:lstStyle/>
          <a:p>
            <a:pPr marL="54864" algn="ctr" eaLnBrk="1" fontAlgn="auto" hangingPunct="1">
              <a:spcAft>
                <a:spcPts val="0"/>
              </a:spcAft>
              <a:defRPr/>
            </a:pPr>
            <a:r>
              <a:rPr lang="fr-BE" dirty="0" err="1">
                <a:solidFill>
                  <a:srgbClr val="002060"/>
                </a:solidFill>
              </a:rPr>
              <a:t>Klasleerkrachten</a:t>
            </a:r>
            <a:endParaRPr lang="nl-NL" dirty="0">
              <a:solidFill>
                <a:srgbClr val="002060"/>
              </a:solidFill>
            </a:endParaRPr>
          </a:p>
        </p:txBody>
      </p:sp>
      <p:sp>
        <p:nvSpPr>
          <p:cNvPr id="29699" name="Rectangle 3">
            <a:extLst>
              <a:ext uri="{FF2B5EF4-FFF2-40B4-BE49-F238E27FC236}">
                <a16:creationId xmlns:a16="http://schemas.microsoft.com/office/drawing/2014/main" id="{FC07D4D8-6004-21FA-6408-6A31067FD1E0}"/>
              </a:ext>
            </a:extLst>
          </p:cNvPr>
          <p:cNvSpPr>
            <a:spLocks noGrp="1" noChangeArrowheads="1"/>
          </p:cNvSpPr>
          <p:nvPr>
            <p:ph idx="1"/>
          </p:nvPr>
        </p:nvSpPr>
        <p:spPr>
          <a:xfrm>
            <a:off x="454025" y="1539998"/>
            <a:ext cx="8229600" cy="4038600"/>
          </a:xfrm>
        </p:spPr>
        <p:txBody>
          <a:bodyPr/>
          <a:lstStyle/>
          <a:p>
            <a:pPr marL="0" indent="0" eaLnBrk="1" hangingPunct="1">
              <a:lnSpc>
                <a:spcPct val="80000"/>
              </a:lnSpc>
              <a:buFont typeface="Wingdings 2" panose="05020102010507070707" pitchFamily="82" charset="2"/>
              <a:buNone/>
              <a:defRPr/>
            </a:pPr>
            <a:r>
              <a:rPr lang="fr-BE" altLang="nl-BE" dirty="0"/>
              <a:t>1A Elien </a:t>
            </a:r>
            <a:r>
              <a:rPr lang="fr-BE" altLang="nl-BE" dirty="0" err="1"/>
              <a:t>Derycke</a:t>
            </a:r>
            <a:endParaRPr lang="fr-BE" altLang="nl-BE" dirty="0"/>
          </a:p>
          <a:p>
            <a:pPr marL="0" indent="0" eaLnBrk="1" hangingPunct="1">
              <a:lnSpc>
                <a:spcPct val="80000"/>
              </a:lnSpc>
              <a:buFont typeface="Wingdings 2" panose="05020102010507070707" pitchFamily="82" charset="2"/>
              <a:buNone/>
              <a:defRPr/>
            </a:pPr>
            <a:r>
              <a:rPr lang="fr-BE" altLang="nl-BE" dirty="0"/>
              <a:t>1B Laura Van der Elst</a:t>
            </a:r>
          </a:p>
          <a:p>
            <a:pPr marL="0" indent="0" eaLnBrk="1" hangingPunct="1">
              <a:lnSpc>
                <a:spcPct val="80000"/>
              </a:lnSpc>
              <a:buFont typeface="Wingdings 2" panose="05020102010507070707" pitchFamily="82" charset="2"/>
              <a:buNone/>
              <a:defRPr/>
            </a:pPr>
            <a:r>
              <a:rPr lang="fr-BE" altLang="nl-BE" dirty="0"/>
              <a:t>2A Nathalie De Valck</a:t>
            </a:r>
          </a:p>
          <a:p>
            <a:pPr marL="0" indent="0" eaLnBrk="1" hangingPunct="1">
              <a:lnSpc>
                <a:spcPct val="80000"/>
              </a:lnSpc>
              <a:buFont typeface="Wingdings 2" panose="05020102010507070707" pitchFamily="82" charset="2"/>
              <a:buNone/>
              <a:defRPr/>
            </a:pPr>
            <a:r>
              <a:rPr lang="fr-BE" altLang="nl-BE" dirty="0"/>
              <a:t>2B Hilde De Doncker</a:t>
            </a:r>
          </a:p>
          <a:p>
            <a:pPr marL="0" indent="0" eaLnBrk="1" hangingPunct="1">
              <a:lnSpc>
                <a:spcPct val="80000"/>
              </a:lnSpc>
              <a:buFont typeface="Wingdings 2" panose="05020102010507070707" pitchFamily="82" charset="2"/>
              <a:buNone/>
              <a:defRPr/>
            </a:pPr>
            <a:r>
              <a:rPr lang="fr-BE" altLang="nl-BE" dirty="0"/>
              <a:t>3A Silke Walravens</a:t>
            </a:r>
          </a:p>
          <a:p>
            <a:pPr marL="0" indent="0" eaLnBrk="1" hangingPunct="1">
              <a:lnSpc>
                <a:spcPct val="80000"/>
              </a:lnSpc>
              <a:buFont typeface="Wingdings 2" panose="05020102010507070707" pitchFamily="82" charset="2"/>
              <a:buNone/>
              <a:defRPr/>
            </a:pPr>
            <a:r>
              <a:rPr lang="fr-BE" altLang="nl-BE" dirty="0"/>
              <a:t>3B Luna Dieudonné</a:t>
            </a:r>
          </a:p>
          <a:p>
            <a:pPr marL="0" indent="0" eaLnBrk="1" hangingPunct="1">
              <a:lnSpc>
                <a:spcPct val="80000"/>
              </a:lnSpc>
              <a:buNone/>
              <a:defRPr/>
            </a:pPr>
            <a:r>
              <a:rPr lang="fr-BE" altLang="nl-BE" dirty="0"/>
              <a:t>4A Sofie Van der Meeren </a:t>
            </a:r>
          </a:p>
          <a:p>
            <a:pPr marL="0" indent="0">
              <a:lnSpc>
                <a:spcPct val="80000"/>
              </a:lnSpc>
              <a:buNone/>
              <a:defRPr/>
            </a:pPr>
            <a:r>
              <a:rPr lang="fr-BE" altLang="nl-BE" dirty="0"/>
              <a:t>      en Ilse Heymans</a:t>
            </a:r>
            <a:endParaRPr lang="fr-BE" dirty="0"/>
          </a:p>
          <a:p>
            <a:pPr marL="0" indent="0" eaLnBrk="1" hangingPunct="1">
              <a:lnSpc>
                <a:spcPct val="80000"/>
              </a:lnSpc>
              <a:buFont typeface="Wingdings 2" panose="05020102010507070707" pitchFamily="82" charset="2"/>
              <a:buNone/>
              <a:defRPr/>
            </a:pPr>
            <a:r>
              <a:rPr lang="fr-BE" altLang="nl-BE" dirty="0"/>
              <a:t>4B Sofie Van Malderen </a:t>
            </a:r>
          </a:p>
          <a:p>
            <a:pPr marL="0" indent="0" eaLnBrk="1" hangingPunct="1">
              <a:lnSpc>
                <a:spcPct val="80000"/>
              </a:lnSpc>
              <a:buFont typeface="Wingdings 2" panose="05020102010507070707" pitchFamily="82" charset="2"/>
              <a:buNone/>
              <a:defRPr/>
            </a:pPr>
            <a:r>
              <a:rPr lang="fr-BE" altLang="nl-BE" dirty="0"/>
              <a:t>5A Inge D’Ours </a:t>
            </a:r>
          </a:p>
          <a:p>
            <a:pPr marL="0" indent="0" eaLnBrk="1" hangingPunct="1">
              <a:lnSpc>
                <a:spcPct val="80000"/>
              </a:lnSpc>
              <a:buFont typeface="Wingdings 2" panose="05020102010507070707" pitchFamily="82" charset="2"/>
              <a:buNone/>
              <a:defRPr/>
            </a:pPr>
            <a:r>
              <a:rPr lang="fr-BE" altLang="nl-BE" dirty="0"/>
              <a:t>5B San De Deken</a:t>
            </a:r>
          </a:p>
          <a:p>
            <a:pPr marL="0" indent="0" eaLnBrk="1" hangingPunct="1">
              <a:lnSpc>
                <a:spcPct val="80000"/>
              </a:lnSpc>
              <a:buFont typeface="Wingdings 2" panose="05020102010507070707" pitchFamily="82" charset="2"/>
              <a:buNone/>
              <a:defRPr/>
            </a:pPr>
            <a:r>
              <a:rPr lang="fr-BE" altLang="nl-BE" dirty="0"/>
              <a:t>6A Annelies Reygaerts</a:t>
            </a:r>
          </a:p>
          <a:p>
            <a:pPr marL="0" indent="0" eaLnBrk="1" hangingPunct="1">
              <a:lnSpc>
                <a:spcPct val="80000"/>
              </a:lnSpc>
              <a:buFont typeface="Wingdings 2" panose="05020102010507070707" pitchFamily="82" charset="2"/>
              <a:buNone/>
              <a:defRPr/>
            </a:pPr>
            <a:r>
              <a:rPr lang="fr-BE" altLang="nl-BE" dirty="0"/>
              <a:t>6B Amber De Neef</a:t>
            </a:r>
            <a:endParaRPr lang="nl-NL" altLang="nl-BE" dirty="0"/>
          </a:p>
          <a:p>
            <a:pPr marL="0" indent="0" eaLnBrk="1" hangingPunct="1">
              <a:lnSpc>
                <a:spcPct val="80000"/>
              </a:lnSpc>
              <a:buFont typeface="Wingdings 2" panose="05020102010507070707" pitchFamily="82" charset="2"/>
              <a:buNone/>
              <a:defRPr/>
            </a:pPr>
            <a:endParaRPr lang="fr-BE" altLang="nl-BE" sz="2400" dirty="0"/>
          </a:p>
          <a:p>
            <a:pPr marL="0" indent="0" eaLnBrk="1" hangingPunct="1">
              <a:lnSpc>
                <a:spcPct val="80000"/>
              </a:lnSpc>
              <a:buFont typeface="Wingdings 2" panose="05020102010507070707" pitchFamily="82" charset="2"/>
              <a:buNone/>
              <a:defRPr/>
            </a:pPr>
            <a:r>
              <a:rPr lang="fr-BE" altLang="nl-BE" sz="2400" dirty="0"/>
              <a:t>	</a:t>
            </a:r>
            <a:endParaRPr lang="nl-NL" altLang="nl-BE" sz="2400" dirty="0"/>
          </a:p>
          <a:p>
            <a:pPr eaLnBrk="1" hangingPunct="1">
              <a:lnSpc>
                <a:spcPct val="80000"/>
              </a:lnSpc>
              <a:defRPr/>
            </a:pPr>
            <a:endParaRPr lang="nl-NL" altLang="nl-BE"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69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69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69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69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grpSp>
        <p:nvGrpSpPr>
          <p:cNvPr id="246" name="Google Shape;246;p9"/>
          <p:cNvGrpSpPr/>
          <p:nvPr/>
        </p:nvGrpSpPr>
        <p:grpSpPr>
          <a:xfrm>
            <a:off x="1" y="541250"/>
            <a:ext cx="9144005" cy="5768389"/>
            <a:chOff x="0" y="-8467"/>
            <a:chExt cx="12192000" cy="6866467"/>
          </a:xfrm>
        </p:grpSpPr>
        <p:cxnSp>
          <p:nvCxnSpPr>
            <p:cNvPr id="247" name="Google Shape;247;p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48" name="Google Shape;248;p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49" name="Google Shape;249;p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0" name="Google Shape;250;p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1" name="Google Shape;251;p9"/>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2" name="Google Shape;252;p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3" name="Google Shape;253;p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4" name="Google Shape;254;p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5" name="Google Shape;255;p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6" name="Google Shape;256;p9"/>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257" name="Google Shape;257;p9"/>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nvGrpSpPr>
          <p:cNvPr id="258" name="Google Shape;258;p9"/>
          <p:cNvGrpSpPr/>
          <p:nvPr/>
        </p:nvGrpSpPr>
        <p:grpSpPr>
          <a:xfrm>
            <a:off x="3200423" y="541249"/>
            <a:ext cx="3572670" cy="5768389"/>
            <a:chOff x="67175" y="-8467"/>
            <a:chExt cx="4763558" cy="6866467"/>
          </a:xfrm>
        </p:grpSpPr>
        <p:cxnSp>
          <p:nvCxnSpPr>
            <p:cNvPr id="259" name="Google Shape;259;p9"/>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60" name="Google Shape;260;p9"/>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261" name="Google Shape;261;p9"/>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2" name="Google Shape;262;p9"/>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3" name="Google Shape;263;p9"/>
            <p:cNvSpPr/>
            <p:nvPr/>
          </p:nvSpPr>
          <p:spPr>
            <a:xfrm>
              <a:off x="1009621"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4" name="Google Shape;264;p9"/>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5" name="Google Shape;265;p9"/>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266" name="Google Shape;266;p9"/>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lnSpc>
                <a:spcPct val="100000"/>
              </a:lnSpc>
              <a:spcBef>
                <a:spcPts val="0"/>
              </a:spcBef>
              <a:spcAft>
                <a:spcPts val="0"/>
              </a:spcAft>
              <a:buClr>
                <a:schemeClr val="accent1"/>
              </a:buClr>
              <a:buSzPts val="5400"/>
              <a:buFont typeface="Trebuchet MS"/>
              <a:buNone/>
            </a:pPr>
            <a:r>
              <a:rPr lang="nl-NL" sz="4100" dirty="0">
                <a:solidFill>
                  <a:schemeClr val="accent1"/>
                </a:solidFill>
              </a:rPr>
              <a:t>Activiteiten</a:t>
            </a:r>
            <a:endParaRPr sz="4100" dirty="0">
              <a:solidFill>
                <a:schemeClr val="accent1"/>
              </a:solidFill>
            </a:endParaRPr>
          </a:p>
        </p:txBody>
      </p:sp>
      <p:sp>
        <p:nvSpPr>
          <p:cNvPr id="267" name="Google Shape;267;p9"/>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8" name="Google Shape;268;p9"/>
          <p:cNvSpPr txBox="1">
            <a:spLocks noGrp="1"/>
          </p:cNvSpPr>
          <p:nvPr>
            <p:ph type="body" idx="1"/>
          </p:nvPr>
        </p:nvSpPr>
        <p:spPr>
          <a:xfrm>
            <a:off x="5855790" y="1015396"/>
            <a:ext cx="3266464" cy="540805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8" lvl="0" indent="-257168" algn="l" rtl="0">
              <a:lnSpc>
                <a:spcPct val="100000"/>
              </a:lnSpc>
              <a:spcBef>
                <a:spcPts val="750"/>
              </a:spcBef>
              <a:spcAft>
                <a:spcPts val="0"/>
              </a:spcAft>
              <a:buClr>
                <a:schemeClr val="lt1"/>
              </a:buClr>
              <a:buSzPts val="1920"/>
              <a:buChar char="►"/>
            </a:pPr>
            <a:r>
              <a:rPr lang="nl-NL" sz="1829">
                <a:solidFill>
                  <a:schemeClr val="lt1"/>
                </a:solidFill>
              </a:rPr>
              <a:t>Vriendendis </a:t>
            </a:r>
            <a:endParaRPr sz="1829">
              <a:solidFill>
                <a:schemeClr val="lt1"/>
              </a:solidFill>
            </a:endParaRPr>
          </a:p>
          <a:p>
            <a:pPr marL="257168" lvl="0" indent="-257168" algn="l" rtl="0">
              <a:lnSpc>
                <a:spcPct val="100000"/>
              </a:lnSpc>
              <a:spcBef>
                <a:spcPts val="750"/>
              </a:spcBef>
              <a:spcAft>
                <a:spcPts val="0"/>
              </a:spcAft>
              <a:buClr>
                <a:schemeClr val="lt1"/>
              </a:buClr>
              <a:buSzPts val="2400"/>
              <a:buChar char="►"/>
            </a:pPr>
            <a:r>
              <a:rPr lang="nl-NL" sz="1829">
                <a:solidFill>
                  <a:schemeClr val="lt1"/>
                </a:solidFill>
              </a:rPr>
              <a:t>Lasagneverkoop</a:t>
            </a:r>
            <a:endParaRPr sz="1829">
              <a:solidFill>
                <a:schemeClr val="lt1"/>
              </a:solidFill>
            </a:endParaRPr>
          </a:p>
          <a:p>
            <a:pPr marL="257168" lvl="0" indent="-257168" algn="l" rtl="0">
              <a:lnSpc>
                <a:spcPct val="100000"/>
              </a:lnSpc>
              <a:spcBef>
                <a:spcPts val="750"/>
              </a:spcBef>
              <a:spcAft>
                <a:spcPts val="0"/>
              </a:spcAft>
              <a:buClr>
                <a:schemeClr val="lt1"/>
              </a:buClr>
              <a:buSzPts val="2400"/>
              <a:buChar char="►"/>
            </a:pPr>
            <a:r>
              <a:rPr lang="nl-NL" sz="1829">
                <a:solidFill>
                  <a:schemeClr val="lt1"/>
                </a:solidFill>
              </a:rPr>
              <a:t>Bar op het schoolfeest</a:t>
            </a:r>
            <a:endParaRPr sz="1829">
              <a:solidFill>
                <a:schemeClr val="lt1"/>
              </a:solidFill>
            </a:endParaRPr>
          </a:p>
          <a:p>
            <a:pPr marL="257169" lvl="0" indent="-257169" algn="l" rtl="0">
              <a:lnSpc>
                <a:spcPct val="100000"/>
              </a:lnSpc>
              <a:spcBef>
                <a:spcPts val="750"/>
              </a:spcBef>
              <a:spcAft>
                <a:spcPts val="0"/>
              </a:spcAft>
              <a:buClr>
                <a:schemeClr val="lt1"/>
              </a:buClr>
              <a:buSzPts val="2400"/>
              <a:buChar char="►"/>
            </a:pPr>
            <a:r>
              <a:rPr lang="nl-NL" sz="1829">
                <a:solidFill>
                  <a:schemeClr val="lt1"/>
                </a:solidFill>
              </a:rPr>
              <a:t>Parents on the run</a:t>
            </a:r>
            <a:endParaRPr sz="1829">
              <a:solidFill>
                <a:schemeClr val="lt1"/>
              </a:solidFill>
            </a:endParaRPr>
          </a:p>
        </p:txBody>
      </p:sp>
    </p:spTree>
    <p:extLst>
      <p:ext uri="{BB962C8B-B14F-4D97-AF65-F5344CB8AC3E}">
        <p14:creationId xmlns:p14="http://schemas.microsoft.com/office/powerpoint/2010/main" val="750392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0"/>
          <p:cNvSpPr txBox="1">
            <a:spLocks noGrp="1"/>
          </p:cNvSpPr>
          <p:nvPr>
            <p:ph type="title"/>
          </p:nvPr>
        </p:nvSpPr>
        <p:spPr>
          <a:xfrm>
            <a:off x="508001" y="603276"/>
            <a:ext cx="6447501" cy="1109579"/>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600" dirty="0">
                <a:solidFill>
                  <a:schemeClr val="accent1"/>
                </a:solidFill>
                <a:latin typeface="Trebuchet MS"/>
              </a:rPr>
              <a:t>Wij verzachten het wachten op een plekje tijdens de vriendendis</a:t>
            </a:r>
            <a:endParaRPr sz="3600" dirty="0">
              <a:solidFill>
                <a:schemeClr val="accent1"/>
              </a:solidFill>
              <a:latin typeface="Trebuchet MS"/>
            </a:endParaRPr>
          </a:p>
        </p:txBody>
      </p:sp>
      <p:pic>
        <p:nvPicPr>
          <p:cNvPr id="274" name="Google Shape;274;p10"/>
          <p:cNvPicPr preferRelativeResize="0">
            <a:picLocks noGrp="1"/>
          </p:cNvPicPr>
          <p:nvPr>
            <p:ph type="body" idx="1"/>
          </p:nvPr>
        </p:nvPicPr>
        <p:blipFill rotWithShape="1">
          <a:blip r:embed="rId3">
            <a:alphaModFix/>
          </a:blip>
          <a:srcRect/>
          <a:stretch/>
        </p:blipFill>
        <p:spPr>
          <a:xfrm>
            <a:off x="508001" y="2536996"/>
            <a:ext cx="4347373" cy="3260530"/>
          </a:xfrm>
          <a:prstGeom prst="rect">
            <a:avLst/>
          </a:prstGeom>
          <a:noFill/>
          <a:ln>
            <a:noFill/>
          </a:ln>
        </p:spPr>
      </p:pic>
      <p:pic>
        <p:nvPicPr>
          <p:cNvPr id="275" name="Google Shape;275;p10"/>
          <p:cNvPicPr preferRelativeResize="0"/>
          <p:nvPr/>
        </p:nvPicPr>
        <p:blipFill>
          <a:blip r:embed="rId4">
            <a:alphaModFix/>
          </a:blip>
          <a:stretch>
            <a:fillRect/>
          </a:stretch>
        </p:blipFill>
        <p:spPr>
          <a:xfrm>
            <a:off x="5070770" y="2063002"/>
            <a:ext cx="2048998" cy="27319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1" descr="No photo description available."/>
          <p:cNvPicPr preferRelativeResize="0">
            <a:picLocks noGrp="1"/>
          </p:cNvPicPr>
          <p:nvPr>
            <p:ph type="body" idx="2"/>
          </p:nvPr>
        </p:nvPicPr>
        <p:blipFill rotWithShape="1">
          <a:blip r:embed="rId3">
            <a:alphaModFix/>
          </a:blip>
          <a:srcRect/>
          <a:stretch/>
        </p:blipFill>
        <p:spPr>
          <a:xfrm rot="687906">
            <a:off x="5248117" y="1018436"/>
            <a:ext cx="1817710" cy="2423613"/>
          </a:xfrm>
          <a:prstGeom prst="rect">
            <a:avLst/>
          </a:prstGeom>
          <a:noFill/>
          <a:ln>
            <a:noFill/>
          </a:ln>
        </p:spPr>
      </p:pic>
      <p:sp>
        <p:nvSpPr>
          <p:cNvPr id="281" name="Google Shape;281;p11"/>
          <p:cNvSpPr txBox="1">
            <a:spLocks noGrp="1"/>
          </p:cNvSpPr>
          <p:nvPr>
            <p:ph type="title"/>
          </p:nvPr>
        </p:nvSpPr>
        <p:spPr>
          <a:xfrm>
            <a:off x="622301" y="146076"/>
            <a:ext cx="6447501" cy="110957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200" dirty="0">
                <a:solidFill>
                  <a:schemeClr val="accent1"/>
                </a:solidFill>
                <a:latin typeface="Trebuchet MS"/>
              </a:rPr>
              <a:t>Wij zorgen ieder jaar voor een Italiaanse toets</a:t>
            </a:r>
            <a:endParaRPr sz="3200" dirty="0">
              <a:solidFill>
                <a:schemeClr val="accent1"/>
              </a:solidFill>
              <a:latin typeface="Trebuchet MS"/>
            </a:endParaRPr>
          </a:p>
        </p:txBody>
      </p:sp>
      <p:sp>
        <p:nvSpPr>
          <p:cNvPr id="282" name="Google Shape;282;p11"/>
          <p:cNvSpPr txBox="1"/>
          <p:nvPr/>
        </p:nvSpPr>
        <p:spPr>
          <a:xfrm>
            <a:off x="5160070" y="4240821"/>
            <a:ext cx="3142767" cy="3260165"/>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9" marR="0" lvl="0" indent="-188605" algn="l" rtl="0">
              <a:lnSpc>
                <a:spcPct val="100000"/>
              </a:lnSpc>
              <a:spcBef>
                <a:spcPts val="0"/>
              </a:spcBef>
              <a:spcAft>
                <a:spcPts val="0"/>
              </a:spcAft>
              <a:buClr>
                <a:schemeClr val="accent1"/>
              </a:buClr>
              <a:buSzPts val="1417"/>
              <a:buFont typeface="Noto Sans Symbols"/>
              <a:buNone/>
            </a:pPr>
            <a:endParaRPr sz="1349" b="0" i="0" u="none" strike="noStrike" cap="none">
              <a:solidFill>
                <a:srgbClr val="3F3F3F"/>
              </a:solidFill>
              <a:latin typeface="Trebuchet MS"/>
              <a:ea typeface="Trebuchet MS"/>
              <a:cs typeface="Trebuchet MS"/>
              <a:sym typeface="Trebuchet MS"/>
            </a:endParaRPr>
          </a:p>
        </p:txBody>
      </p:sp>
      <p:sp>
        <p:nvSpPr>
          <p:cNvPr id="283" name="Google Shape;283;p11" descr="Et c'est parti !"/>
          <p:cNvSpPr/>
          <p:nvPr/>
        </p:nvSpPr>
        <p:spPr>
          <a:xfrm>
            <a:off x="2714674" y="3312855"/>
            <a:ext cx="1973472" cy="1973472"/>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dk1"/>
              </a:solidFill>
              <a:latin typeface="Trebuchet MS"/>
              <a:ea typeface="Trebuchet MS"/>
              <a:cs typeface="Trebuchet MS"/>
              <a:sym typeface="Trebuchet MS"/>
            </a:endParaRPr>
          </a:p>
        </p:txBody>
      </p:sp>
      <p:pic>
        <p:nvPicPr>
          <p:cNvPr id="284" name="Google Shape;284;p11" descr="No photo description available."/>
          <p:cNvPicPr preferRelativeResize="0">
            <a:picLocks noGrp="1"/>
          </p:cNvPicPr>
          <p:nvPr>
            <p:ph type="body" idx="1"/>
          </p:nvPr>
        </p:nvPicPr>
        <p:blipFill rotWithShape="1">
          <a:blip r:embed="rId4">
            <a:alphaModFix/>
          </a:blip>
          <a:srcRect/>
          <a:stretch/>
        </p:blipFill>
        <p:spPr>
          <a:xfrm>
            <a:off x="182185" y="2867213"/>
            <a:ext cx="2143794" cy="2858392"/>
          </a:xfrm>
          <a:prstGeom prst="rect">
            <a:avLst/>
          </a:prstGeom>
          <a:noFill/>
          <a:ln>
            <a:noFill/>
          </a:ln>
        </p:spPr>
      </p:pic>
      <p:pic>
        <p:nvPicPr>
          <p:cNvPr id="285" name="Google Shape;285;p11"/>
          <p:cNvPicPr preferRelativeResize="0"/>
          <p:nvPr/>
        </p:nvPicPr>
        <p:blipFill rotWithShape="1">
          <a:blip r:embed="rId5">
            <a:alphaModFix/>
          </a:blip>
          <a:srcRect/>
          <a:stretch/>
        </p:blipFill>
        <p:spPr>
          <a:xfrm>
            <a:off x="2286000" y="3924660"/>
            <a:ext cx="4572000" cy="2060525"/>
          </a:xfrm>
          <a:prstGeom prst="rect">
            <a:avLst/>
          </a:prstGeom>
          <a:noFill/>
          <a:ln>
            <a:noFill/>
          </a:ln>
        </p:spPr>
      </p:pic>
      <p:pic>
        <p:nvPicPr>
          <p:cNvPr id="286" name="Google Shape;286;p11" descr="No photo description available."/>
          <p:cNvPicPr preferRelativeResize="0"/>
          <p:nvPr/>
        </p:nvPicPr>
        <p:blipFill rotWithShape="1">
          <a:blip r:embed="rId6">
            <a:alphaModFix/>
          </a:blip>
          <a:srcRect/>
          <a:stretch/>
        </p:blipFill>
        <p:spPr>
          <a:xfrm rot="20485436">
            <a:off x="3254318" y="1301580"/>
            <a:ext cx="1856169" cy="2474546"/>
          </a:xfrm>
          <a:prstGeom prst="rect">
            <a:avLst/>
          </a:prstGeom>
          <a:noFill/>
          <a:ln>
            <a:noFill/>
          </a:ln>
        </p:spPr>
      </p:pic>
      <p:pic>
        <p:nvPicPr>
          <p:cNvPr id="287" name="Google Shape;287;p11" descr="No photo description available."/>
          <p:cNvPicPr preferRelativeResize="0"/>
          <p:nvPr/>
        </p:nvPicPr>
        <p:blipFill rotWithShape="1">
          <a:blip r:embed="rId7">
            <a:alphaModFix/>
          </a:blip>
          <a:srcRect/>
          <a:stretch/>
        </p:blipFill>
        <p:spPr>
          <a:xfrm rot="518304">
            <a:off x="1377921" y="1351048"/>
            <a:ext cx="1399759" cy="1866085"/>
          </a:xfrm>
          <a:prstGeom prst="rect">
            <a:avLst/>
          </a:prstGeom>
          <a:noFill/>
          <a:ln>
            <a:noFill/>
          </a:ln>
        </p:spPr>
      </p:pic>
    </p:spTree>
    <p:extLst>
      <p:ext uri="{BB962C8B-B14F-4D97-AF65-F5344CB8AC3E}">
        <p14:creationId xmlns:p14="http://schemas.microsoft.com/office/powerpoint/2010/main" val="2550978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2" descr="May be an image of 5 people and text"/>
          <p:cNvPicPr preferRelativeResize="0"/>
          <p:nvPr/>
        </p:nvPicPr>
        <p:blipFill rotWithShape="1">
          <a:blip r:embed="rId3">
            <a:alphaModFix/>
          </a:blip>
          <a:srcRect/>
          <a:stretch/>
        </p:blipFill>
        <p:spPr>
          <a:xfrm flipH="1">
            <a:off x="3731752" y="1309506"/>
            <a:ext cx="3105122" cy="4139584"/>
          </a:xfrm>
          <a:prstGeom prst="rect">
            <a:avLst/>
          </a:prstGeom>
          <a:noFill/>
          <a:ln>
            <a:noFill/>
          </a:ln>
        </p:spPr>
      </p:pic>
      <p:sp>
        <p:nvSpPr>
          <p:cNvPr id="293" name="Google Shape;293;p12"/>
          <p:cNvSpPr txBox="1">
            <a:spLocks noGrp="1"/>
          </p:cNvSpPr>
          <p:nvPr>
            <p:ph type="title"/>
          </p:nvPr>
        </p:nvSpPr>
        <p:spPr>
          <a:xfrm>
            <a:off x="461322" y="184952"/>
            <a:ext cx="5962550" cy="2238992"/>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600" dirty="0">
                <a:solidFill>
                  <a:schemeClr val="accent1"/>
                </a:solidFill>
                <a:latin typeface="Trebuchet MS"/>
              </a:rPr>
              <a:t>Ook op het schoolfeest steken we de handen uit de mouwen!</a:t>
            </a:r>
            <a:endParaRPr sz="3600" dirty="0">
              <a:solidFill>
                <a:schemeClr val="accent1"/>
              </a:solidFill>
              <a:latin typeface="Trebuchet MS"/>
            </a:endParaRPr>
          </a:p>
        </p:txBody>
      </p:sp>
      <p:pic>
        <p:nvPicPr>
          <p:cNvPr id="294" name="Google Shape;294;p12"/>
          <p:cNvPicPr preferRelativeResize="0"/>
          <p:nvPr/>
        </p:nvPicPr>
        <p:blipFill>
          <a:blip r:embed="rId4">
            <a:alphaModFix/>
          </a:blip>
          <a:stretch>
            <a:fillRect/>
          </a:stretch>
        </p:blipFill>
        <p:spPr>
          <a:xfrm>
            <a:off x="735644" y="2675782"/>
            <a:ext cx="2567479" cy="3423287"/>
          </a:xfrm>
          <a:prstGeom prst="rect">
            <a:avLst/>
          </a:prstGeom>
          <a:noFill/>
          <a:ln>
            <a:noFill/>
          </a:ln>
        </p:spPr>
      </p:pic>
    </p:spTree>
    <p:extLst>
      <p:ext uri="{BB962C8B-B14F-4D97-AF65-F5344CB8AC3E}">
        <p14:creationId xmlns:p14="http://schemas.microsoft.com/office/powerpoint/2010/main" val="669006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222251" y="487683"/>
            <a:ext cx="6447420" cy="1109551"/>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200" dirty="0">
                <a:solidFill>
                  <a:schemeClr val="accent1"/>
                </a:solidFill>
                <a:latin typeface="Trebuchet MS"/>
              </a:rPr>
              <a:t>Parents on </a:t>
            </a:r>
            <a:r>
              <a:rPr lang="nl-NL" sz="3200" err="1">
                <a:solidFill>
                  <a:schemeClr val="accent1"/>
                </a:solidFill>
                <a:latin typeface="Trebuchet MS"/>
              </a:rPr>
              <a:t>the</a:t>
            </a:r>
            <a:r>
              <a:rPr lang="nl-NL" sz="3200" dirty="0">
                <a:solidFill>
                  <a:schemeClr val="accent1"/>
                </a:solidFill>
                <a:latin typeface="Trebuchet MS"/>
              </a:rPr>
              <a:t> run,…</a:t>
            </a:r>
            <a:endParaRPr lang="nl-NL" sz="1100" dirty="0">
              <a:solidFill>
                <a:schemeClr val="accent1"/>
              </a:solidFill>
              <a:latin typeface="Trebuchet MS"/>
            </a:endParaRPr>
          </a:p>
        </p:txBody>
      </p:sp>
      <p:sp>
        <p:nvSpPr>
          <p:cNvPr id="300" name="Google Shape;300;p13"/>
          <p:cNvSpPr txBox="1">
            <a:spLocks noGrp="1"/>
          </p:cNvSpPr>
          <p:nvPr>
            <p:ph type="body" idx="1"/>
          </p:nvPr>
        </p:nvSpPr>
        <p:spPr>
          <a:xfrm>
            <a:off x="27417" y="1820851"/>
            <a:ext cx="5371935" cy="2202183"/>
          </a:xfrm>
          <a:prstGeom prst="rect">
            <a:avLst/>
          </a:prstGeom>
          <a:noFill/>
          <a:ln>
            <a:noFill/>
          </a:ln>
        </p:spPr>
        <p:txBody>
          <a:bodyPr spcFirstLastPara="1" wrap="square" lIns="69676" tIns="34828" rIns="69676" bIns="34828"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8" lvl="0" indent="-188605" algn="l" rtl="0">
              <a:lnSpc>
                <a:spcPct val="100000"/>
              </a:lnSpc>
              <a:spcBef>
                <a:spcPts val="0"/>
              </a:spcBef>
              <a:spcAft>
                <a:spcPts val="0"/>
              </a:spcAft>
              <a:buSzPts val="1417"/>
              <a:buNone/>
            </a:pPr>
            <a:r>
              <a:rPr lang="nl-NL" sz="180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Omdat sporten gezond is, proberen we maandelijks 2 woensdagavonden </a:t>
            </a:r>
            <a:r>
              <a:rPr lang="nl-NL" sz="1807"/>
              <a:t>samen met andere ouders een kort loopje te joggen en nadien wat bijpraten. </a:t>
            </a:r>
            <a:endParaRPr sz="1807"/>
          </a:p>
          <a:p>
            <a:pPr marL="257168" lvl="0" indent="-188605" algn="l" rtl="0">
              <a:lnSpc>
                <a:spcPct val="100000"/>
              </a:lnSpc>
              <a:spcBef>
                <a:spcPts val="0"/>
              </a:spcBef>
              <a:spcAft>
                <a:spcPts val="0"/>
              </a:spcAft>
              <a:buSzPts val="1417"/>
              <a:buNone/>
            </a:pPr>
            <a:r>
              <a:rPr lang="nl-NL" sz="1807"/>
              <a:t>Iedereen is welkom!</a:t>
            </a:r>
            <a:endParaRPr sz="1807"/>
          </a:p>
          <a:p>
            <a:pPr marL="0" lvl="0" indent="0" algn="l" rtl="0">
              <a:lnSpc>
                <a:spcPct val="100000"/>
              </a:lnSpc>
              <a:spcBef>
                <a:spcPts val="0"/>
              </a:spcBef>
              <a:spcAft>
                <a:spcPts val="0"/>
              </a:spcAft>
              <a:buSzPts val="1417"/>
              <a:buNone/>
            </a:pPr>
            <a:endParaRPr sz="1807"/>
          </a:p>
          <a:p>
            <a:pPr marL="257168" lvl="0" indent="-188605" algn="l" rtl="0">
              <a:lnSpc>
                <a:spcPct val="100000"/>
              </a:lnSpc>
              <a:spcBef>
                <a:spcPts val="0"/>
              </a:spcBef>
              <a:spcAft>
                <a:spcPts val="0"/>
              </a:spcAft>
              <a:buSzPts val="1417"/>
              <a:buNone/>
            </a:pPr>
            <a:r>
              <a:rPr lang="nl-NL" sz="1807"/>
              <a:t>Benieuwd? Hou zeker onze social media kanalen in de gaten!</a:t>
            </a:r>
            <a:endParaRPr sz="1807"/>
          </a:p>
        </p:txBody>
      </p:sp>
      <p:pic>
        <p:nvPicPr>
          <p:cNvPr id="301" name="Google Shape;301;p13"/>
          <p:cNvPicPr preferRelativeResize="0"/>
          <p:nvPr/>
        </p:nvPicPr>
        <p:blipFill>
          <a:blip r:embed="rId3">
            <a:alphaModFix/>
          </a:blip>
          <a:stretch>
            <a:fillRect/>
          </a:stretch>
        </p:blipFill>
        <p:spPr>
          <a:xfrm>
            <a:off x="5669500" y="2275436"/>
            <a:ext cx="1541686" cy="1156265"/>
          </a:xfrm>
          <a:prstGeom prst="rect">
            <a:avLst/>
          </a:prstGeom>
          <a:noFill/>
          <a:ln>
            <a:noFill/>
          </a:ln>
        </p:spPr>
      </p:pic>
      <p:pic>
        <p:nvPicPr>
          <p:cNvPr id="302" name="Google Shape;302;p13"/>
          <p:cNvPicPr preferRelativeResize="0"/>
          <p:nvPr/>
        </p:nvPicPr>
        <p:blipFill>
          <a:blip r:embed="rId4">
            <a:alphaModFix/>
          </a:blip>
          <a:stretch>
            <a:fillRect/>
          </a:stretch>
        </p:blipFill>
        <p:spPr>
          <a:xfrm>
            <a:off x="3266903" y="3666158"/>
            <a:ext cx="3416649" cy="2562487"/>
          </a:xfrm>
          <a:prstGeom prst="rect">
            <a:avLst/>
          </a:prstGeom>
          <a:noFill/>
          <a:ln>
            <a:noFill/>
          </a:ln>
        </p:spPr>
      </p:pic>
      <p:pic>
        <p:nvPicPr>
          <p:cNvPr id="303" name="Google Shape;303;p13"/>
          <p:cNvPicPr preferRelativeResize="0"/>
          <p:nvPr/>
        </p:nvPicPr>
        <p:blipFill>
          <a:blip r:embed="rId5">
            <a:alphaModFix/>
          </a:blip>
          <a:stretch>
            <a:fillRect/>
          </a:stretch>
        </p:blipFill>
        <p:spPr>
          <a:xfrm>
            <a:off x="5399429" y="661745"/>
            <a:ext cx="1371963" cy="1379222"/>
          </a:xfrm>
          <a:prstGeom prst="rect">
            <a:avLst/>
          </a:prstGeom>
          <a:noFill/>
          <a:ln>
            <a:noFill/>
          </a:ln>
        </p:spPr>
      </p:pic>
      <p:pic>
        <p:nvPicPr>
          <p:cNvPr id="304" name="Google Shape;304;p13"/>
          <p:cNvPicPr preferRelativeResize="0"/>
          <p:nvPr/>
        </p:nvPicPr>
        <p:blipFill>
          <a:blip r:embed="rId6">
            <a:alphaModFix/>
          </a:blip>
          <a:stretch>
            <a:fillRect/>
          </a:stretch>
        </p:blipFill>
        <p:spPr>
          <a:xfrm>
            <a:off x="719579" y="4490015"/>
            <a:ext cx="1868153" cy="140111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4"/>
          <p:cNvSpPr txBox="1">
            <a:spLocks noGrp="1"/>
          </p:cNvSpPr>
          <p:nvPr>
            <p:ph type="title"/>
          </p:nvPr>
        </p:nvSpPr>
        <p:spPr>
          <a:xfrm>
            <a:off x="409190" y="667974"/>
            <a:ext cx="6398295" cy="414680"/>
          </a:xfrm>
          <a:prstGeom prst="rect">
            <a:avLst/>
          </a:prstGeom>
          <a:noFill/>
          <a:ln>
            <a:noFill/>
          </a:ln>
        </p:spPr>
        <p:txBody>
          <a:bodyPr spcFirstLastPara="1" wrap="square" lIns="69676" tIns="34828" rIns="69676" bIns="3482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ct val="100000"/>
              <a:buFont typeface="Trebuchet MS"/>
              <a:buNone/>
            </a:pPr>
            <a:r>
              <a:rPr lang="nl-NL" sz="3200" dirty="0">
                <a:solidFill>
                  <a:schemeClr val="accent1"/>
                </a:solidFill>
                <a:latin typeface="Trebuchet MS"/>
              </a:rPr>
              <a:t>De ouderraad is ook een bende vrienden.</a:t>
            </a:r>
          </a:p>
        </p:txBody>
      </p:sp>
      <p:sp>
        <p:nvSpPr>
          <p:cNvPr id="310" name="Google Shape;310;p14"/>
          <p:cNvSpPr txBox="1"/>
          <p:nvPr/>
        </p:nvSpPr>
        <p:spPr>
          <a:xfrm>
            <a:off x="4738175" y="1318050"/>
            <a:ext cx="2344163" cy="879776"/>
          </a:xfrm>
          <a:prstGeom prst="rect">
            <a:avLst/>
          </a:prstGeom>
          <a:noFill/>
          <a:ln>
            <a:noFill/>
          </a:ln>
        </p:spPr>
        <p:txBody>
          <a:bodyPr spcFirstLastPara="1" wrap="square" lIns="69676" tIns="34828" rIns="69676" bIns="3482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300"/>
              <a:buFont typeface="Arial"/>
              <a:buNone/>
            </a:pPr>
            <a:r>
              <a:rPr lang="nl-NL" sz="1753" b="0" i="0" u="none" strike="noStrike" cap="none">
                <a:solidFill>
                  <a:schemeClr val="dk1"/>
                </a:solidFill>
                <a:latin typeface="Trebuchet MS"/>
                <a:ea typeface="Trebuchet MS"/>
                <a:cs typeface="Trebuchet MS"/>
                <a:sym typeface="Trebuchet MS"/>
              </a:rPr>
              <a:t>Ons af en toe eens goed amuseren is dus niet verboden</a:t>
            </a:r>
            <a:endParaRPr sz="1753" b="0" i="0" u="none" strike="noStrike" cap="none">
              <a:solidFill>
                <a:schemeClr val="dk1"/>
              </a:solidFill>
              <a:latin typeface="Trebuchet MS"/>
              <a:ea typeface="Trebuchet MS"/>
              <a:cs typeface="Trebuchet MS"/>
              <a:sym typeface="Trebuchet MS"/>
            </a:endParaRPr>
          </a:p>
        </p:txBody>
      </p:sp>
      <p:pic>
        <p:nvPicPr>
          <p:cNvPr id="311" name="Google Shape;311;p14"/>
          <p:cNvPicPr preferRelativeResize="0"/>
          <p:nvPr/>
        </p:nvPicPr>
        <p:blipFill rotWithShape="1">
          <a:blip r:embed="rId3">
            <a:alphaModFix/>
          </a:blip>
          <a:srcRect/>
          <a:stretch/>
        </p:blipFill>
        <p:spPr>
          <a:xfrm>
            <a:off x="4738171" y="3404397"/>
            <a:ext cx="2190193" cy="2579043"/>
          </a:xfrm>
          <a:prstGeom prst="rect">
            <a:avLst/>
          </a:prstGeom>
          <a:noFill/>
          <a:ln>
            <a:noFill/>
          </a:ln>
        </p:spPr>
      </p:pic>
      <p:sp>
        <p:nvSpPr>
          <p:cNvPr id="312" name="Google Shape;312;p14"/>
          <p:cNvSpPr txBox="1"/>
          <p:nvPr/>
        </p:nvSpPr>
        <p:spPr>
          <a:xfrm>
            <a:off x="555119" y="5466521"/>
            <a:ext cx="3842388" cy="340204"/>
          </a:xfrm>
          <a:prstGeom prst="rect">
            <a:avLst/>
          </a:prstGeom>
          <a:noFill/>
          <a:ln>
            <a:noFill/>
          </a:ln>
        </p:spPr>
        <p:txBody>
          <a:bodyPr spcFirstLastPara="1" wrap="square" lIns="69676" tIns="34828" rIns="69676" bIns="3482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000000"/>
              </a:buClr>
              <a:buSzPts val="2300"/>
              <a:buFont typeface="Arial"/>
              <a:buNone/>
            </a:pPr>
            <a:r>
              <a:rPr lang="nl-NL" sz="1753" b="0" i="0" u="none" strike="noStrike" cap="none">
                <a:solidFill>
                  <a:schemeClr val="dk1"/>
                </a:solidFill>
                <a:latin typeface="Trebuchet MS"/>
                <a:ea typeface="Trebuchet MS"/>
                <a:cs typeface="Trebuchet MS"/>
                <a:sym typeface="Trebuchet MS"/>
              </a:rPr>
              <a:t>Maar we blijven bloedserieus hoor!</a:t>
            </a:r>
            <a:endParaRPr sz="1753" b="0" i="0" u="none" strike="noStrike" cap="none">
              <a:solidFill>
                <a:schemeClr val="dk1"/>
              </a:solidFill>
              <a:latin typeface="Trebuchet MS"/>
              <a:ea typeface="Trebuchet MS"/>
              <a:cs typeface="Trebuchet MS"/>
              <a:sym typeface="Trebuchet MS"/>
            </a:endParaRPr>
          </a:p>
        </p:txBody>
      </p:sp>
      <p:pic>
        <p:nvPicPr>
          <p:cNvPr id="313" name="Google Shape;313;p14"/>
          <p:cNvPicPr preferRelativeResize="0"/>
          <p:nvPr/>
        </p:nvPicPr>
        <p:blipFill>
          <a:blip r:embed="rId4">
            <a:alphaModFix/>
          </a:blip>
          <a:stretch>
            <a:fillRect/>
          </a:stretch>
        </p:blipFill>
        <p:spPr>
          <a:xfrm>
            <a:off x="148535" y="1150196"/>
            <a:ext cx="4409951" cy="3307463"/>
          </a:xfrm>
          <a:prstGeom prst="rect">
            <a:avLst/>
          </a:prstGeom>
          <a:noFill/>
          <a:ln>
            <a:noFill/>
          </a:ln>
        </p:spPr>
      </p:pic>
    </p:spTree>
    <p:extLst>
      <p:ext uri="{BB962C8B-B14F-4D97-AF65-F5344CB8AC3E}">
        <p14:creationId xmlns:p14="http://schemas.microsoft.com/office/powerpoint/2010/main" val="3779722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grpSp>
        <p:nvGrpSpPr>
          <p:cNvPr id="318" name="Google Shape;318;p15"/>
          <p:cNvGrpSpPr/>
          <p:nvPr/>
        </p:nvGrpSpPr>
        <p:grpSpPr>
          <a:xfrm>
            <a:off x="1" y="541250"/>
            <a:ext cx="9144005" cy="5768389"/>
            <a:chOff x="0" y="-8467"/>
            <a:chExt cx="12192000" cy="6866467"/>
          </a:xfrm>
        </p:grpSpPr>
        <p:cxnSp>
          <p:nvCxnSpPr>
            <p:cNvPr id="319" name="Google Shape;319;p1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20" name="Google Shape;320;p1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21" name="Google Shape;321;p1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2" name="Google Shape;322;p1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3" name="Google Shape;323;p15"/>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4" name="Google Shape;324;p1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5" name="Google Shape;325;p1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6" name="Google Shape;326;p1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7" name="Google Shape;327;p1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8" name="Google Shape;328;p15"/>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329" name="Google Shape;329;p15"/>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nvGrpSpPr>
          <p:cNvPr id="330" name="Google Shape;330;p15"/>
          <p:cNvGrpSpPr/>
          <p:nvPr/>
        </p:nvGrpSpPr>
        <p:grpSpPr>
          <a:xfrm>
            <a:off x="3200423" y="541249"/>
            <a:ext cx="3572670" cy="5768389"/>
            <a:chOff x="67175" y="-8467"/>
            <a:chExt cx="4763558" cy="6866467"/>
          </a:xfrm>
        </p:grpSpPr>
        <p:cxnSp>
          <p:nvCxnSpPr>
            <p:cNvPr id="331" name="Google Shape;331;p15"/>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332" name="Google Shape;332;p15"/>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333" name="Google Shape;333;p15"/>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34" name="Google Shape;334;p15"/>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35" name="Google Shape;335;p15"/>
            <p:cNvSpPr/>
            <p:nvPr/>
          </p:nvSpPr>
          <p:spPr>
            <a:xfrm>
              <a:off x="1009621"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36" name="Google Shape;336;p15"/>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37" name="Google Shape;337;p15"/>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338" name="Google Shape;338;p15"/>
          <p:cNvSpPr txBox="1">
            <a:spLocks noGrp="1"/>
          </p:cNvSpPr>
          <p:nvPr>
            <p:ph type="title"/>
          </p:nvPr>
        </p:nvSpPr>
        <p:spPr>
          <a:xfrm>
            <a:off x="130014" y="1625935"/>
            <a:ext cx="4200033" cy="3618354"/>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lnSpc>
                <a:spcPct val="100000"/>
              </a:lnSpc>
              <a:spcBef>
                <a:spcPts val="0"/>
              </a:spcBef>
              <a:spcAft>
                <a:spcPts val="0"/>
              </a:spcAft>
              <a:buClr>
                <a:schemeClr val="accent1"/>
              </a:buClr>
              <a:buSzPts val="5400"/>
              <a:buFont typeface="Trebuchet MS"/>
              <a:buNone/>
            </a:pPr>
            <a:r>
              <a:rPr lang="nl-NL" sz="3600" dirty="0">
                <a:solidFill>
                  <a:schemeClr val="accent1"/>
                </a:solidFill>
                <a:latin typeface="Trebuchet MS"/>
              </a:rPr>
              <a:t>Ons contacteren?</a:t>
            </a:r>
          </a:p>
        </p:txBody>
      </p:sp>
      <p:sp>
        <p:nvSpPr>
          <p:cNvPr id="339" name="Google Shape;339;p15"/>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3926667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6"/>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600" dirty="0">
                <a:solidFill>
                  <a:schemeClr val="accent1"/>
                </a:solidFill>
                <a:latin typeface="Trebuchet MS"/>
              </a:rPr>
              <a:t>Meer info?</a:t>
            </a:r>
            <a:endParaRPr sz="3600" dirty="0">
              <a:solidFill>
                <a:schemeClr val="accent1"/>
              </a:solidFill>
              <a:latin typeface="Trebuchet MS"/>
            </a:endParaRPr>
          </a:p>
        </p:txBody>
      </p:sp>
      <p:sp>
        <p:nvSpPr>
          <p:cNvPr id="345" name="Google Shape;345;p16"/>
          <p:cNvSpPr/>
          <p:nvPr/>
        </p:nvSpPr>
        <p:spPr>
          <a:xfrm>
            <a:off x="456533" y="2011789"/>
            <a:ext cx="8184108" cy="3553489"/>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348432" marR="0" lvl="0" indent="0" algn="l" rtl="0">
              <a:lnSpc>
                <a:spcPct val="100000"/>
              </a:lnSpc>
              <a:spcBef>
                <a:spcPts val="0"/>
              </a:spcBef>
              <a:spcAft>
                <a:spcPts val="0"/>
              </a:spcAft>
              <a:buClr>
                <a:srgbClr val="000000"/>
              </a:buClr>
              <a:buSzPts val="3200"/>
              <a:buFont typeface="Arial"/>
              <a:buNone/>
            </a:pPr>
            <a:r>
              <a:rPr lang="nl-NL" sz="2439" b="0" i="0" u="none" strike="noStrike" cap="none">
                <a:solidFill>
                  <a:srgbClr val="000000"/>
                </a:solidFill>
                <a:latin typeface="Arial"/>
                <a:ea typeface="Arial"/>
                <a:cs typeface="Arial"/>
                <a:sym typeface="Arial"/>
              </a:rPr>
              <a:t>       : </a:t>
            </a:r>
            <a:r>
              <a:rPr lang="nl-NL" sz="2210" b="0" i="0" u="none" strike="noStrike" cap="none">
                <a:solidFill>
                  <a:srgbClr val="000000"/>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Ouderraad Ave Maria </a:t>
            </a:r>
            <a:br>
              <a:rPr lang="nl-NL" sz="2210" b="0" i="0" u="none" strike="noStrike" cap="none">
                <a:solidFill>
                  <a:srgbClr val="000000"/>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br>
            <a:r>
              <a:rPr lang="nl-NL" sz="2210" b="0" i="0" u="none" strike="noStrike" cap="none">
                <a:solidFill>
                  <a:srgbClr val="000000"/>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Basisschool Vlezenbeek</a:t>
            </a:r>
            <a:br>
              <a:rPr lang="nl-NL" sz="1143" b="0" i="0" u="none" strike="noStrike" cap="none">
                <a:solidFill>
                  <a:schemeClr val="dk1"/>
                </a:solidFill>
                <a:latin typeface="Trebuchet MS"/>
                <a:ea typeface="Trebuchet MS"/>
                <a:cs typeface="Trebuchet MS"/>
                <a:sym typeface="Trebuchet MS"/>
              </a:rPr>
            </a:br>
            <a:r>
              <a:rPr lang="nl-NL" sz="2439" b="0" i="0" u="none" strike="noStrike" cap="none">
                <a:solidFill>
                  <a:srgbClr val="000000"/>
                </a:solidFill>
                <a:latin typeface="Arial"/>
                <a:ea typeface="Arial"/>
                <a:cs typeface="Arial"/>
                <a:sym typeface="Arial"/>
              </a:rPr>
              <a:t> </a:t>
            </a:r>
            <a:br>
              <a:rPr lang="nl-NL" sz="2439" b="0" i="0" u="none" strike="noStrike" cap="none">
                <a:solidFill>
                  <a:srgbClr val="000000"/>
                </a:solidFill>
                <a:latin typeface="Arial"/>
                <a:ea typeface="Arial"/>
                <a:cs typeface="Arial"/>
                <a:sym typeface="Arial"/>
              </a:rPr>
            </a:br>
            <a:r>
              <a:rPr lang="nl-NL" sz="2439" b="0" i="0" u="none" strike="noStrike" cap="none">
                <a:solidFill>
                  <a:srgbClr val="000000"/>
                </a:solidFill>
                <a:latin typeface="Arial"/>
                <a:ea typeface="Arial"/>
                <a:cs typeface="Arial"/>
                <a:sym typeface="Arial"/>
              </a:rPr>
              <a:t>       : @OuderraadAMBVlezenbeek</a:t>
            </a:r>
            <a:br>
              <a:rPr lang="nl-NL" sz="2439" b="0" i="0" u="none" strike="noStrike" cap="none">
                <a:solidFill>
                  <a:srgbClr val="000000"/>
                </a:solidFill>
                <a:latin typeface="Arial"/>
                <a:ea typeface="Arial"/>
                <a:cs typeface="Arial"/>
                <a:sym typeface="Arial"/>
              </a:rPr>
            </a:br>
            <a:endParaRPr sz="2439" b="0" i="0" u="none" strike="noStrike" cap="none">
              <a:solidFill>
                <a:schemeClr val="dk1"/>
              </a:solidFill>
              <a:latin typeface="Arial"/>
              <a:ea typeface="Arial"/>
              <a:cs typeface="Arial"/>
              <a:sym typeface="Arial"/>
            </a:endParaRPr>
          </a:p>
          <a:p>
            <a:pPr marL="348432" marR="0" lvl="0" indent="0" algn="l" rtl="0">
              <a:lnSpc>
                <a:spcPct val="100000"/>
              </a:lnSpc>
              <a:spcBef>
                <a:spcPts val="1074"/>
              </a:spcBef>
              <a:spcAft>
                <a:spcPts val="0"/>
              </a:spcAft>
              <a:buClr>
                <a:srgbClr val="000000"/>
              </a:buClr>
              <a:buSzPts val="3200"/>
              <a:buFont typeface="Arial"/>
              <a:buNone/>
            </a:pPr>
            <a:r>
              <a:rPr lang="nl-NL" sz="2439" b="0" i="0" u="none" strike="noStrike" cap="none">
                <a:solidFill>
                  <a:srgbClr val="000000"/>
                </a:solidFill>
                <a:latin typeface="Arial"/>
                <a:ea typeface="Arial"/>
                <a:cs typeface="Arial"/>
                <a:sym typeface="Arial"/>
              </a:rPr>
              <a:t>        : </a:t>
            </a:r>
            <a:r>
              <a:rPr lang="nl-NL" sz="2439"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ouderraad.amb@gmail.com</a:t>
            </a:r>
            <a:endParaRPr sz="2439" b="0" i="0" u="none" strike="noStrike" cap="none">
              <a:solidFill>
                <a:srgbClr val="000000"/>
              </a:solidFill>
              <a:latin typeface="Arial"/>
              <a:ea typeface="Arial"/>
              <a:cs typeface="Arial"/>
              <a:sym typeface="Arial"/>
            </a:endParaRPr>
          </a:p>
          <a:p>
            <a:pPr marL="82307" marR="0" lvl="0" indent="0" algn="l" rtl="0">
              <a:lnSpc>
                <a:spcPct val="100000"/>
              </a:lnSpc>
              <a:spcBef>
                <a:spcPts val="1074"/>
              </a:spcBef>
              <a:spcAft>
                <a:spcPts val="0"/>
              </a:spcAft>
              <a:buClr>
                <a:srgbClr val="000000"/>
              </a:buClr>
              <a:buSzPts val="3200"/>
              <a:buFont typeface="Arial"/>
              <a:buNone/>
            </a:pPr>
            <a:r>
              <a:rPr lang="nl-NL" sz="2439" b="0" i="0" u="none" strike="noStrike" cap="none">
                <a:solidFill>
                  <a:srgbClr val="000000"/>
                </a:solidFill>
                <a:latin typeface="Arial"/>
                <a:ea typeface="Arial"/>
                <a:cs typeface="Arial"/>
                <a:sym typeface="Arial"/>
              </a:rPr>
              <a:t> </a:t>
            </a:r>
            <a:endParaRPr sz="2439" b="0" i="0" u="none" strike="noStrike" cap="none">
              <a:solidFill>
                <a:schemeClr val="dk1"/>
              </a:solidFill>
              <a:latin typeface="Arial"/>
              <a:ea typeface="Arial"/>
              <a:cs typeface="Arial"/>
              <a:sym typeface="Arial"/>
            </a:endParaRPr>
          </a:p>
          <a:p>
            <a:pPr marL="348432" marR="0" lvl="0" indent="0" algn="l" rtl="0">
              <a:lnSpc>
                <a:spcPct val="100000"/>
              </a:lnSpc>
              <a:spcBef>
                <a:spcPts val="1074"/>
              </a:spcBef>
              <a:spcAft>
                <a:spcPts val="0"/>
              </a:spcAft>
              <a:buClr>
                <a:srgbClr val="000000"/>
              </a:buClr>
              <a:buSzPts val="3200"/>
              <a:buFont typeface="Arial"/>
              <a:buNone/>
            </a:pPr>
            <a:r>
              <a:rPr lang="nl-NL" sz="2439" b="0" i="0" u="none" strike="noStrike" cap="none">
                <a:solidFill>
                  <a:srgbClr val="000000"/>
                </a:solidFill>
                <a:latin typeface="Arial"/>
                <a:ea typeface="Arial"/>
                <a:cs typeface="Arial"/>
                <a:sym typeface="Arial"/>
              </a:rPr>
              <a:t>        : Spreek ons gerust aan </a:t>
            </a:r>
            <a:r>
              <a:rPr lang="nl-NL" sz="1372" b="0" i="0" u="none" strike="noStrike" cap="none">
                <a:solidFill>
                  <a:srgbClr val="000000"/>
                </a:solidFill>
                <a:latin typeface="Arial"/>
                <a:ea typeface="Arial"/>
                <a:cs typeface="Arial"/>
                <a:sym typeface="Arial"/>
              </a:rPr>
              <a:t>(schoolpoort/activiteiten)</a:t>
            </a:r>
            <a:endParaRPr sz="2439" b="0" i="0" u="none" strike="noStrike" cap="none">
              <a:solidFill>
                <a:schemeClr val="dk1"/>
              </a:solidFill>
              <a:latin typeface="Arial"/>
              <a:ea typeface="Arial"/>
              <a:cs typeface="Arial"/>
              <a:sym typeface="Arial"/>
            </a:endParaRPr>
          </a:p>
          <a:p>
            <a:pPr marL="82307" marR="0" lvl="0" indent="0" algn="l" rtl="0">
              <a:lnSpc>
                <a:spcPct val="100000"/>
              </a:lnSpc>
              <a:spcBef>
                <a:spcPts val="1074"/>
              </a:spcBef>
              <a:spcAft>
                <a:spcPts val="0"/>
              </a:spcAft>
              <a:buClr>
                <a:srgbClr val="000000"/>
              </a:buClr>
              <a:buSzPts val="3200"/>
              <a:buFont typeface="Arial"/>
              <a:buNone/>
            </a:pPr>
            <a:endParaRPr sz="2439" b="0" i="0" u="none" strike="noStrike" cap="none">
              <a:solidFill>
                <a:schemeClr val="dk1"/>
              </a:solidFill>
              <a:latin typeface="Arial"/>
              <a:ea typeface="Arial"/>
              <a:cs typeface="Arial"/>
              <a:sym typeface="Arial"/>
            </a:endParaRPr>
          </a:p>
          <a:p>
            <a:pPr marL="82307" marR="0" lvl="0" indent="0" algn="l" rtl="0">
              <a:lnSpc>
                <a:spcPct val="100000"/>
              </a:lnSpc>
              <a:spcBef>
                <a:spcPts val="1074"/>
              </a:spcBef>
              <a:spcAft>
                <a:spcPts val="0"/>
              </a:spcAft>
              <a:buClr>
                <a:srgbClr val="000000"/>
              </a:buClr>
              <a:buSzPts val="3200"/>
              <a:buFont typeface="Arial"/>
              <a:buNone/>
            </a:pPr>
            <a:endParaRPr sz="2439" b="0" i="0" u="none" strike="noStrike" cap="none">
              <a:solidFill>
                <a:schemeClr val="dk1"/>
              </a:solidFill>
              <a:latin typeface="Arial"/>
              <a:ea typeface="Arial"/>
              <a:cs typeface="Arial"/>
              <a:sym typeface="Arial"/>
            </a:endParaRPr>
          </a:p>
          <a:p>
            <a:pPr marL="82307" marR="0" lvl="0" indent="0" algn="l" rtl="0">
              <a:lnSpc>
                <a:spcPct val="100000"/>
              </a:lnSpc>
              <a:spcBef>
                <a:spcPts val="1074"/>
              </a:spcBef>
              <a:spcAft>
                <a:spcPts val="0"/>
              </a:spcAft>
              <a:buClr>
                <a:srgbClr val="000000"/>
              </a:buClr>
              <a:buSzPts val="3200"/>
              <a:buFont typeface="Arial"/>
              <a:buNone/>
            </a:pPr>
            <a:endParaRPr sz="2439" b="0" i="0" u="none" strike="noStrike" cap="none">
              <a:solidFill>
                <a:schemeClr val="dk1"/>
              </a:solidFill>
              <a:latin typeface="Arial"/>
              <a:ea typeface="Arial"/>
              <a:cs typeface="Arial"/>
              <a:sym typeface="Arial"/>
            </a:endParaRPr>
          </a:p>
        </p:txBody>
      </p:sp>
      <p:pic>
        <p:nvPicPr>
          <p:cNvPr id="346" name="Google Shape;346;p16"/>
          <p:cNvPicPr preferRelativeResize="0"/>
          <p:nvPr/>
        </p:nvPicPr>
        <p:blipFill rotWithShape="1">
          <a:blip r:embed="rId5">
            <a:alphaModFix/>
          </a:blip>
          <a:srcRect/>
          <a:stretch/>
        </p:blipFill>
        <p:spPr>
          <a:xfrm>
            <a:off x="823075" y="2011789"/>
            <a:ext cx="383553" cy="383553"/>
          </a:xfrm>
          <a:prstGeom prst="rect">
            <a:avLst/>
          </a:prstGeom>
          <a:noFill/>
          <a:ln>
            <a:noFill/>
          </a:ln>
        </p:spPr>
      </p:pic>
      <p:pic>
        <p:nvPicPr>
          <p:cNvPr id="347" name="Google Shape;347;p16"/>
          <p:cNvPicPr preferRelativeResize="0"/>
          <p:nvPr/>
        </p:nvPicPr>
        <p:blipFill rotWithShape="1">
          <a:blip r:embed="rId6">
            <a:alphaModFix/>
          </a:blip>
          <a:srcRect/>
          <a:stretch/>
        </p:blipFill>
        <p:spPr>
          <a:xfrm>
            <a:off x="791935" y="3541369"/>
            <a:ext cx="438425" cy="438425"/>
          </a:xfrm>
          <a:prstGeom prst="rect">
            <a:avLst/>
          </a:prstGeom>
          <a:noFill/>
          <a:ln>
            <a:noFill/>
          </a:ln>
        </p:spPr>
      </p:pic>
      <p:pic>
        <p:nvPicPr>
          <p:cNvPr id="348" name="Google Shape;348;p16"/>
          <p:cNvPicPr preferRelativeResize="0"/>
          <p:nvPr/>
        </p:nvPicPr>
        <p:blipFill rotWithShape="1">
          <a:blip r:embed="rId7">
            <a:alphaModFix/>
          </a:blip>
          <a:srcRect/>
          <a:stretch/>
        </p:blipFill>
        <p:spPr>
          <a:xfrm>
            <a:off x="791935" y="4462217"/>
            <a:ext cx="485889" cy="577250"/>
          </a:xfrm>
          <a:prstGeom prst="rect">
            <a:avLst/>
          </a:prstGeom>
          <a:noFill/>
          <a:ln>
            <a:noFill/>
          </a:ln>
        </p:spPr>
      </p:pic>
      <p:pic>
        <p:nvPicPr>
          <p:cNvPr id="349" name="Google Shape;349;p16"/>
          <p:cNvPicPr preferRelativeResize="0"/>
          <p:nvPr/>
        </p:nvPicPr>
        <p:blipFill rotWithShape="1">
          <a:blip r:embed="rId8">
            <a:alphaModFix/>
          </a:blip>
          <a:srcRect/>
          <a:stretch/>
        </p:blipFill>
        <p:spPr>
          <a:xfrm>
            <a:off x="4777404" y="1526423"/>
            <a:ext cx="1422927" cy="1422927"/>
          </a:xfrm>
          <a:prstGeom prst="rect">
            <a:avLst/>
          </a:prstGeom>
          <a:noFill/>
          <a:ln>
            <a:noFill/>
          </a:ln>
        </p:spPr>
      </p:pic>
      <p:pic>
        <p:nvPicPr>
          <p:cNvPr id="350" name="Google Shape;350;p16"/>
          <p:cNvPicPr preferRelativeResize="0"/>
          <p:nvPr/>
        </p:nvPicPr>
        <p:blipFill rotWithShape="1">
          <a:blip r:embed="rId9">
            <a:alphaModFix/>
          </a:blip>
          <a:srcRect/>
          <a:stretch/>
        </p:blipFill>
        <p:spPr>
          <a:xfrm>
            <a:off x="696377" y="2679726"/>
            <a:ext cx="592059" cy="577257"/>
          </a:xfrm>
          <a:prstGeom prst="rect">
            <a:avLst/>
          </a:prstGeom>
          <a:noFill/>
          <a:ln>
            <a:noFill/>
          </a:ln>
        </p:spPr>
      </p:pic>
    </p:spTree>
    <p:extLst>
      <p:ext uri="{BB962C8B-B14F-4D97-AF65-F5344CB8AC3E}">
        <p14:creationId xmlns:p14="http://schemas.microsoft.com/office/powerpoint/2010/main" val="1664467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grpSp>
        <p:nvGrpSpPr>
          <p:cNvPr id="355" name="Google Shape;355;p2"/>
          <p:cNvGrpSpPr/>
          <p:nvPr/>
        </p:nvGrpSpPr>
        <p:grpSpPr>
          <a:xfrm>
            <a:off x="1" y="541250"/>
            <a:ext cx="9144005" cy="5768389"/>
            <a:chOff x="0" y="-8467"/>
            <a:chExt cx="12192000" cy="6866467"/>
          </a:xfrm>
        </p:grpSpPr>
        <p:cxnSp>
          <p:nvCxnSpPr>
            <p:cNvPr id="356" name="Google Shape;356;p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57" name="Google Shape;357;p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58" name="Google Shape;358;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59" name="Google Shape;359;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0" name="Google Shape;360;p2"/>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1" name="Google Shape;361;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2" name="Google Shape;362;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3" name="Google Shape;363;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4" name="Google Shape;364;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5" name="Google Shape;365;p2"/>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366" name="Google Shape;366;p2"/>
          <p:cNvSpPr/>
          <p:nvPr/>
        </p:nvSpPr>
        <p:spPr>
          <a:xfrm>
            <a:off x="0" y="548362"/>
            <a:ext cx="9143905" cy="5761296"/>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7" name="Google Shape;367;p2"/>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lnSpc>
                <a:spcPct val="100000"/>
              </a:lnSpc>
              <a:spcBef>
                <a:spcPts val="0"/>
              </a:spcBef>
              <a:spcAft>
                <a:spcPts val="0"/>
              </a:spcAft>
              <a:buClr>
                <a:schemeClr val="accent1"/>
              </a:buClr>
              <a:buSzPts val="5400"/>
              <a:buFont typeface="Trebuchet MS"/>
              <a:buNone/>
            </a:pPr>
            <a:r>
              <a:rPr lang="nl-NL" sz="4115"/>
              <a:t>Wie zijn wij?</a:t>
            </a:r>
            <a:endParaRPr/>
          </a:p>
        </p:txBody>
      </p:sp>
      <p:sp>
        <p:nvSpPr>
          <p:cNvPr id="368" name="Google Shape;368;p2"/>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9" name="Google Shape;369;p2"/>
          <p:cNvSpPr txBox="1">
            <a:spLocks noGrp="1"/>
          </p:cNvSpPr>
          <p:nvPr>
            <p:ph type="body" idx="1"/>
          </p:nvPr>
        </p:nvSpPr>
        <p:spPr>
          <a:xfrm>
            <a:off x="6005894" y="764381"/>
            <a:ext cx="3137973" cy="5755808"/>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8" lvl="0" indent="-257168" algn="l" rtl="0">
              <a:lnSpc>
                <a:spcPct val="80000"/>
              </a:lnSpc>
              <a:spcBef>
                <a:spcPts val="0"/>
              </a:spcBef>
              <a:spcAft>
                <a:spcPts val="0"/>
              </a:spcAft>
              <a:buClr>
                <a:srgbClr val="3F7818"/>
              </a:buClr>
              <a:buSzPts val="2065"/>
              <a:buChar char="►"/>
            </a:pPr>
            <a:r>
              <a:rPr lang="nl-NL" sz="1574">
                <a:solidFill>
                  <a:schemeClr val="lt1"/>
                </a:solidFill>
              </a:rPr>
              <a:t>Evi Coperloos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Lies Vanhooreweder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Mélanie Braibant </a:t>
            </a:r>
            <a:br>
              <a:rPr lang="nl-NL" sz="1574">
                <a:solidFill>
                  <a:schemeClr val="lt1"/>
                </a:solidFill>
              </a:rPr>
            </a:br>
            <a:r>
              <a:rPr lang="nl-NL" sz="1574">
                <a:solidFill>
                  <a:schemeClr val="lt1"/>
                </a:solidFill>
              </a:rPr>
              <a:t>- Gemotiveerd lid</a:t>
            </a:r>
            <a:br>
              <a:rPr lang="nl-NL" sz="1574">
                <a:solidFill>
                  <a:schemeClr val="lt1"/>
                </a:solidFill>
              </a:rPr>
            </a:br>
            <a:endParaRPr sz="1574"/>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Michel Borremans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Peter Pycke </a:t>
            </a:r>
            <a:br>
              <a:rPr lang="nl-NL" sz="1574">
                <a:solidFill>
                  <a:schemeClr val="lt1"/>
                </a:solidFill>
              </a:rPr>
            </a:br>
            <a:r>
              <a:rPr lang="nl-NL" sz="1574">
                <a:solidFill>
                  <a:schemeClr val="lt1"/>
                </a:solidFill>
              </a:rPr>
              <a:t>- Voorzitter</a:t>
            </a:r>
            <a:br>
              <a:rPr lang="nl-NL" sz="1574">
                <a:solidFill>
                  <a:schemeClr val="lt1"/>
                </a:solidFill>
              </a:rPr>
            </a:br>
            <a:endParaRPr sz="1574"/>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Sara Janssens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Sarina Van Wymeersch </a:t>
            </a:r>
            <a:br>
              <a:rPr lang="nl-NL" sz="1574">
                <a:solidFill>
                  <a:schemeClr val="lt1"/>
                </a:solidFill>
              </a:rPr>
            </a:br>
            <a:r>
              <a:rPr lang="nl-NL" sz="1574">
                <a:solidFill>
                  <a:schemeClr val="lt1"/>
                </a:solidFill>
              </a:rPr>
              <a:t>- Secretaris</a:t>
            </a:r>
            <a:br>
              <a:rPr lang="nl-NL" sz="1574">
                <a:solidFill>
                  <a:schemeClr val="lt1"/>
                </a:solidFill>
              </a:rPr>
            </a:br>
            <a:endParaRPr sz="1574"/>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Tom De Roeck </a:t>
            </a:r>
            <a:br>
              <a:rPr lang="nl-NL" sz="1574">
                <a:solidFill>
                  <a:schemeClr val="lt1"/>
                </a:solidFill>
              </a:rPr>
            </a:br>
            <a:r>
              <a:rPr lang="nl-NL" sz="1574">
                <a:solidFill>
                  <a:schemeClr val="lt1"/>
                </a:solidFill>
              </a:rPr>
              <a:t>- Penningmeester</a:t>
            </a:r>
            <a:endParaRPr sz="1574">
              <a:solidFill>
                <a:schemeClr val="lt1"/>
              </a:solidFill>
            </a:endParaRPr>
          </a:p>
          <a:p>
            <a:pPr marL="257168" lvl="0" indent="-257168" algn="l" rtl="0">
              <a:lnSpc>
                <a:spcPct val="80000"/>
              </a:lnSpc>
              <a:spcBef>
                <a:spcPts val="0"/>
              </a:spcBef>
              <a:spcAft>
                <a:spcPts val="0"/>
              </a:spcAft>
              <a:buClr>
                <a:schemeClr val="lt1"/>
              </a:buClr>
              <a:buSzPts val="2065"/>
              <a:buChar char="►"/>
            </a:pP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Vanessa Lauwrys </a:t>
            </a:r>
            <a:br>
              <a:rPr lang="nl-NL" sz="1574">
                <a:solidFill>
                  <a:schemeClr val="lt1"/>
                </a:solidFill>
              </a:rPr>
            </a:br>
            <a:r>
              <a:rPr lang="nl-NL" sz="1574">
                <a:solidFill>
                  <a:schemeClr val="lt1"/>
                </a:solidFill>
              </a:rPr>
              <a:t>- Penningmeester</a:t>
            </a:r>
            <a:br>
              <a:rPr lang="nl-NL" sz="1574">
                <a:solidFill>
                  <a:schemeClr val="lt1"/>
                </a:solidFill>
              </a:rPr>
            </a:br>
            <a:endParaRPr sz="1574"/>
          </a:p>
          <a:p>
            <a:pPr marL="0" lvl="0" indent="0" algn="l" rtl="0">
              <a:lnSpc>
                <a:spcPct val="80000"/>
              </a:lnSpc>
              <a:spcBef>
                <a:spcPts val="0"/>
              </a:spcBef>
              <a:spcAft>
                <a:spcPts val="0"/>
              </a:spcAft>
              <a:buNone/>
            </a:pPr>
            <a:endParaRPr sz="1997">
              <a:solidFill>
                <a:schemeClr val="lt1"/>
              </a:solidFill>
            </a:endParaRPr>
          </a:p>
        </p:txBody>
      </p:sp>
      <p:grpSp>
        <p:nvGrpSpPr>
          <p:cNvPr id="370" name="Google Shape;370;p2"/>
          <p:cNvGrpSpPr/>
          <p:nvPr/>
        </p:nvGrpSpPr>
        <p:grpSpPr>
          <a:xfrm>
            <a:off x="3026098" y="541249"/>
            <a:ext cx="3572722" cy="5768407"/>
            <a:chOff x="67033" y="-8467"/>
            <a:chExt cx="4763700" cy="6866580"/>
          </a:xfrm>
        </p:grpSpPr>
        <p:cxnSp>
          <p:nvCxnSpPr>
            <p:cNvPr id="371" name="Google Shape;371;p2"/>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372" name="Google Shape;372;p2"/>
            <p:cNvCxnSpPr/>
            <p:nvPr/>
          </p:nvCxnSpPr>
          <p:spPr>
            <a:xfrm flipH="1">
              <a:off x="67033" y="3681413"/>
              <a:ext cx="4763700" cy="3176700"/>
            </a:xfrm>
            <a:prstGeom prst="straightConnector1">
              <a:avLst/>
            </a:prstGeom>
            <a:noFill/>
            <a:ln w="9525" cap="flat" cmpd="sng">
              <a:solidFill>
                <a:srgbClr val="7F7F7F">
                  <a:alpha val="80000"/>
                </a:srgbClr>
              </a:solidFill>
              <a:prstDash val="solid"/>
              <a:round/>
              <a:headEnd type="none" w="sm" len="sm"/>
              <a:tailEnd type="none" w="sm" len="sm"/>
            </a:ln>
          </p:spPr>
        </p:cxnSp>
        <p:sp>
          <p:nvSpPr>
            <p:cNvPr id="373" name="Google Shape;373;p2"/>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74" name="Google Shape;374;p2"/>
            <p:cNvSpPr/>
            <p:nvPr/>
          </p:nvSpPr>
          <p:spPr>
            <a:xfrm>
              <a:off x="1680730"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75" name="Google Shape;375;p2"/>
            <p:cNvSpPr/>
            <p:nvPr/>
          </p:nvSpPr>
          <p:spPr>
            <a:xfrm>
              <a:off x="1009621" y="3048000"/>
              <a:ext cx="3259800"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76" name="Google Shape;376;p2"/>
            <p:cNvSpPr/>
            <p:nvPr/>
          </p:nvSpPr>
          <p:spPr>
            <a:xfrm>
              <a:off x="1411788"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77" name="Google Shape;377;p2"/>
            <p:cNvSpPr/>
            <p:nvPr/>
          </p:nvSpPr>
          <p:spPr>
            <a:xfrm>
              <a:off x="2448954" y="3589867"/>
              <a:ext cx="1817100" cy="3268200"/>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pic>
        <p:nvPicPr>
          <p:cNvPr id="378" name="Google Shape;378;p2"/>
          <p:cNvPicPr preferRelativeResize="0"/>
          <p:nvPr/>
        </p:nvPicPr>
        <p:blipFill rotWithShape="1">
          <a:blip r:embed="rId3">
            <a:alphaModFix/>
          </a:blip>
          <a:srcRect/>
          <a:stretch/>
        </p:blipFill>
        <p:spPr>
          <a:xfrm>
            <a:off x="940192" y="806259"/>
            <a:ext cx="5238302" cy="5238302"/>
          </a:xfrm>
          <a:prstGeom prst="rect">
            <a:avLst/>
          </a:prstGeom>
          <a:noFill/>
          <a:ln>
            <a:noFill/>
          </a:ln>
        </p:spPr>
      </p:pic>
      <p:sp>
        <p:nvSpPr>
          <p:cNvPr id="379" name="Google Shape;379;p2"/>
          <p:cNvSpPr txBox="1">
            <a:spLocks noGrp="1"/>
          </p:cNvSpPr>
          <p:nvPr>
            <p:ph type="title"/>
          </p:nvPr>
        </p:nvSpPr>
        <p:spPr>
          <a:xfrm rot="16200000">
            <a:off x="-2436473" y="3127444"/>
            <a:ext cx="5755808" cy="608618"/>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accent1"/>
              </a:buClr>
              <a:buSzPts val="4800"/>
              <a:buFont typeface="Trebuchet MS"/>
              <a:buNone/>
            </a:pPr>
            <a:r>
              <a:rPr lang="nl-NL" sz="3201"/>
              <a:t>Team schooljaar 2023 - 2024</a:t>
            </a:r>
            <a:endParaRPr sz="2243"/>
          </a:p>
        </p:txBody>
      </p:sp>
    </p:spTree>
    <p:extLst>
      <p:ext uri="{BB962C8B-B14F-4D97-AF65-F5344CB8AC3E}">
        <p14:creationId xmlns:p14="http://schemas.microsoft.com/office/powerpoint/2010/main" val="2984970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24559ac57d_0_8"/>
          <p:cNvSpPr txBox="1">
            <a:spLocks noGrp="1"/>
          </p:cNvSpPr>
          <p:nvPr>
            <p:ph type="title"/>
          </p:nvPr>
        </p:nvSpPr>
        <p:spPr>
          <a:xfrm>
            <a:off x="-177553" y="359712"/>
            <a:ext cx="7391800" cy="608618"/>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accent1"/>
              </a:buClr>
              <a:buSzPts val="4800"/>
              <a:buFont typeface="Trebuchet MS"/>
              <a:buNone/>
            </a:pPr>
            <a:r>
              <a:rPr lang="nl-NL" sz="2800" dirty="0">
                <a:solidFill>
                  <a:schemeClr val="accent1"/>
                </a:solidFill>
                <a:latin typeface="Trebuchet MS"/>
              </a:rPr>
              <a:t>Nog even dit,… team schooljaar 2024 - 2025</a:t>
            </a:r>
          </a:p>
        </p:txBody>
      </p:sp>
      <p:pic>
        <p:nvPicPr>
          <p:cNvPr id="385" name="Google Shape;385;g224559ac57d_0_8"/>
          <p:cNvPicPr preferRelativeResize="0"/>
          <p:nvPr/>
        </p:nvPicPr>
        <p:blipFill rotWithShape="1">
          <a:blip r:embed="rId3">
            <a:alphaModFix/>
          </a:blip>
          <a:srcRect/>
          <a:stretch/>
        </p:blipFill>
        <p:spPr>
          <a:xfrm>
            <a:off x="1393741" y="1205031"/>
            <a:ext cx="4872318" cy="4872318"/>
          </a:xfrm>
          <a:prstGeom prst="rect">
            <a:avLst/>
          </a:prstGeom>
          <a:noFill/>
          <a:ln>
            <a:noFill/>
          </a:ln>
        </p:spPr>
      </p:pic>
      <p:sp>
        <p:nvSpPr>
          <p:cNvPr id="386" name="Google Shape;386;g224559ac57d_0_8"/>
          <p:cNvSpPr txBox="1"/>
          <p:nvPr/>
        </p:nvSpPr>
        <p:spPr>
          <a:xfrm>
            <a:off x="3298168" y="4010078"/>
            <a:ext cx="1115038" cy="136265"/>
          </a:xfrm>
          <a:prstGeom prst="rect">
            <a:avLst/>
          </a:prstGeom>
          <a:noFill/>
          <a:ln>
            <a:noFill/>
          </a:ln>
        </p:spPr>
        <p:txBody>
          <a:bodyPr spcFirstLastPara="1" wrap="square" lIns="69676" tIns="69676" rIns="69676" bIns="6967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067" b="0" i="0" u="none" strike="noStrike" cap="none">
              <a:solidFill>
                <a:srgbClr val="000000"/>
              </a:solidFill>
              <a:latin typeface="Trebuchet MS"/>
              <a:ea typeface="Trebuchet MS"/>
              <a:cs typeface="Trebuchet MS"/>
              <a:sym typeface="Trebuchet MS"/>
            </a:endParaRPr>
          </a:p>
        </p:txBody>
      </p:sp>
      <p:sp>
        <p:nvSpPr>
          <p:cNvPr id="387" name="Google Shape;387;g224559ac57d_0_8"/>
          <p:cNvSpPr/>
          <p:nvPr/>
        </p:nvSpPr>
        <p:spPr>
          <a:xfrm>
            <a:off x="6403828" y="4441411"/>
            <a:ext cx="2300189" cy="1225677"/>
          </a:xfrm>
          <a:prstGeom prst="flowChartPunchedTape">
            <a:avLst/>
          </a:prstGeom>
          <a:solidFill>
            <a:srgbClr val="FFFF00"/>
          </a:solidFill>
          <a:ln w="28575" cap="flat" cmpd="sng">
            <a:solidFill>
              <a:srgbClr val="FFD966"/>
            </a:solidFill>
            <a:prstDash val="solid"/>
            <a:round/>
            <a:headEnd type="none" w="sm" len="sm"/>
            <a:tailEnd type="none" w="sm" len="sm"/>
          </a:ln>
          <a:effectLst>
            <a:outerShdw blurRad="314325" dist="266700" dir="5400000" algn="bl" rotWithShape="0">
              <a:srgbClr val="000000">
                <a:alpha val="84000"/>
              </a:srgbClr>
            </a:outerShdw>
          </a:effectLst>
        </p:spPr>
        <p:txBody>
          <a:bodyPr spcFirstLastPara="1" wrap="square" lIns="69676" tIns="69676" rIns="69676" bIns="6967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nl-NL" sz="1400" dirty="0">
                <a:latin typeface="Trebuchet MS"/>
                <a:ea typeface="Trebuchet MS"/>
                <a:cs typeface="Trebuchet MS"/>
                <a:sym typeface="Trebuchet MS"/>
              </a:rPr>
              <a:t>Proficiat!</a:t>
            </a:r>
            <a:br>
              <a:rPr lang="nl-NL" sz="1400" dirty="0">
                <a:latin typeface="Trebuchet MS"/>
                <a:ea typeface="Trebuchet MS"/>
                <a:cs typeface="Trebuchet MS"/>
              </a:rPr>
            </a:br>
            <a:r>
              <a:rPr lang="nl-NL" sz="1400" dirty="0">
                <a:latin typeface="Trebuchet MS"/>
                <a:ea typeface="Trebuchet MS"/>
                <a:cs typeface="Trebuchet MS"/>
                <a:sym typeface="Trebuchet MS"/>
              </a:rPr>
              <a:t>Mag naar het secundair,...</a:t>
            </a:r>
            <a:br>
              <a:rPr lang="nl-NL" sz="850" dirty="0">
                <a:latin typeface="Trebuchet MS"/>
                <a:ea typeface="Trebuchet MS"/>
                <a:cs typeface="Trebuchet MS"/>
              </a:rPr>
            </a:br>
            <a:endParaRPr sz="873">
              <a:latin typeface="Trebuchet MS"/>
              <a:ea typeface="Trebuchet MS"/>
              <a:cs typeface="Trebuchet MS"/>
              <a:sym typeface="Trebuchet MS"/>
            </a:endParaRPr>
          </a:p>
        </p:txBody>
      </p:sp>
      <p:sp>
        <p:nvSpPr>
          <p:cNvPr id="388" name="Google Shape;388;g224559ac57d_0_8"/>
          <p:cNvSpPr/>
          <p:nvPr/>
        </p:nvSpPr>
        <p:spPr>
          <a:xfrm rot="21083079">
            <a:off x="5479389" y="5906140"/>
            <a:ext cx="1294257" cy="315165"/>
          </a:xfrm>
          <a:prstGeom prst="curvedUpArrow">
            <a:avLst>
              <a:gd name="adj1" fmla="val 25000"/>
              <a:gd name="adj2" fmla="val 50000"/>
              <a:gd name="adj3" fmla="val 25000"/>
            </a:avLst>
          </a:prstGeom>
          <a:solidFill>
            <a:srgbClr val="FCFF3C"/>
          </a:solidFill>
          <a:ln w="9525" cap="flat" cmpd="sng">
            <a:solidFill>
              <a:srgbClr val="FFD966"/>
            </a:solidFill>
            <a:prstDash val="solid"/>
            <a:round/>
            <a:headEnd type="none" w="sm" len="sm"/>
            <a:tailEnd type="none" w="sm" len="sm"/>
          </a:ln>
        </p:spPr>
        <p:txBody>
          <a:bodyPr spcFirstLastPara="1" wrap="square" lIns="69676" tIns="69676" rIns="69676" bIns="6967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873">
              <a:latin typeface="Trebuchet MS"/>
              <a:ea typeface="Trebuchet MS"/>
              <a:cs typeface="Trebuchet MS"/>
              <a:sym typeface="Trebuchet MS"/>
            </a:endParaRPr>
          </a:p>
        </p:txBody>
      </p:sp>
    </p:spTree>
    <p:extLst>
      <p:ext uri="{BB962C8B-B14F-4D97-AF65-F5344CB8AC3E}">
        <p14:creationId xmlns:p14="http://schemas.microsoft.com/office/powerpoint/2010/main" val="84666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C54B4FC-EAAC-381A-2D64-7BBD324557D2}"/>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err="1">
                <a:solidFill>
                  <a:srgbClr val="002060"/>
                </a:solidFill>
              </a:rPr>
              <a:t>Leerkrachten</a:t>
            </a:r>
            <a:endParaRPr lang="nl-NL" dirty="0">
              <a:solidFill>
                <a:srgbClr val="002060"/>
              </a:solidFill>
            </a:endParaRPr>
          </a:p>
        </p:txBody>
      </p:sp>
      <p:sp>
        <p:nvSpPr>
          <p:cNvPr id="21507" name="Rectangle 3">
            <a:extLst>
              <a:ext uri="{FF2B5EF4-FFF2-40B4-BE49-F238E27FC236}">
                <a16:creationId xmlns:a16="http://schemas.microsoft.com/office/drawing/2014/main" id="{9A6A8E9F-D311-268B-0CC6-5F3B40FCEB1A}"/>
              </a:ext>
            </a:extLst>
          </p:cNvPr>
          <p:cNvSpPr>
            <a:spLocks noGrp="1" noChangeArrowheads="1"/>
          </p:cNvSpPr>
          <p:nvPr>
            <p:ph idx="1"/>
          </p:nvPr>
        </p:nvSpPr>
        <p:spPr>
          <a:xfrm>
            <a:off x="457200" y="1557338"/>
            <a:ext cx="8229600" cy="4525962"/>
          </a:xfrm>
        </p:spPr>
        <p:txBody>
          <a:bodyPr/>
          <a:lstStyle/>
          <a:p>
            <a:pPr marL="0" indent="0" eaLnBrk="1" hangingPunct="1">
              <a:lnSpc>
                <a:spcPct val="80000"/>
              </a:lnSpc>
              <a:buFont typeface="Wingdings 2" panose="05020102010507070707" pitchFamily="82" charset="2"/>
              <a:buNone/>
              <a:defRPr/>
            </a:pPr>
            <a:r>
              <a:rPr lang="fr-BE" altLang="nl-BE" sz="2400" dirty="0" err="1"/>
              <a:t>Turnen</a:t>
            </a:r>
            <a:r>
              <a:rPr lang="fr-BE" altLang="nl-BE" sz="2400" dirty="0"/>
              <a:t> : </a:t>
            </a:r>
          </a:p>
          <a:p>
            <a:pPr marL="0" indent="0" eaLnBrk="1" hangingPunct="1">
              <a:lnSpc>
                <a:spcPct val="80000"/>
              </a:lnSpc>
              <a:buNone/>
              <a:defRPr/>
            </a:pPr>
            <a:r>
              <a:rPr lang="fr-BE" altLang="nl-BE" sz="2400" dirty="0"/>
              <a:t>  Evelien De Geyter </a:t>
            </a:r>
          </a:p>
          <a:p>
            <a:pPr marL="0" indent="0" eaLnBrk="1" hangingPunct="1">
              <a:lnSpc>
                <a:spcPct val="80000"/>
              </a:lnSpc>
              <a:buNone/>
              <a:defRPr/>
            </a:pPr>
            <a:r>
              <a:rPr lang="fr-BE" altLang="nl-BE" sz="2400" dirty="0"/>
              <a:t>  Charlotte Bekaert </a:t>
            </a:r>
          </a:p>
          <a:p>
            <a:pPr marL="0" indent="0" eaLnBrk="1" hangingPunct="1">
              <a:lnSpc>
                <a:spcPct val="80000"/>
              </a:lnSpc>
              <a:buFont typeface="Wingdings 2" panose="05020102010507070707" pitchFamily="82" charset="2"/>
              <a:buNone/>
              <a:defRPr/>
            </a:pPr>
            <a:r>
              <a:rPr lang="fr-BE" altLang="nl-BE" sz="2400" dirty="0"/>
              <a:t>  Tobi Heyvaert </a:t>
            </a:r>
          </a:p>
          <a:p>
            <a:pPr marL="0" indent="0" eaLnBrk="1" hangingPunct="1">
              <a:lnSpc>
                <a:spcPct val="80000"/>
              </a:lnSpc>
              <a:buFont typeface="Wingdings 2" panose="05020102010507070707" pitchFamily="82" charset="2"/>
              <a:buNone/>
              <a:defRPr/>
            </a:pPr>
            <a:r>
              <a:rPr lang="fr-BE" altLang="nl-BE" sz="2400" dirty="0"/>
              <a:t>  </a:t>
            </a:r>
          </a:p>
          <a:p>
            <a:pPr marL="0" indent="0" eaLnBrk="1" hangingPunct="1">
              <a:lnSpc>
                <a:spcPct val="80000"/>
              </a:lnSpc>
              <a:buNone/>
              <a:defRPr/>
            </a:pPr>
            <a:r>
              <a:rPr lang="fr-BE" altLang="nl-BE" sz="2400" dirty="0" err="1"/>
              <a:t>Zorgondersteuning</a:t>
            </a:r>
            <a:r>
              <a:rPr lang="fr-BE" altLang="nl-BE" sz="2400" dirty="0"/>
              <a:t>: </a:t>
            </a:r>
          </a:p>
          <a:p>
            <a:pPr marL="0" indent="0" eaLnBrk="1" hangingPunct="1">
              <a:lnSpc>
                <a:spcPct val="80000"/>
              </a:lnSpc>
              <a:buNone/>
              <a:defRPr/>
            </a:pPr>
            <a:r>
              <a:rPr lang="fr-BE" altLang="nl-BE" sz="2400" dirty="0"/>
              <a:t>1ste </a:t>
            </a:r>
            <a:r>
              <a:rPr lang="fr-BE" altLang="nl-BE" sz="2400" dirty="0" err="1"/>
              <a:t>graad</a:t>
            </a:r>
            <a:r>
              <a:rPr lang="fr-BE" altLang="nl-BE" sz="2400" dirty="0"/>
              <a:t>: </a:t>
            </a:r>
            <a:r>
              <a:rPr lang="sv-SE" altLang="nl-BE" sz="2400" dirty="0"/>
              <a:t>Clara De Bolle + Charlotte Bekaert</a:t>
            </a:r>
            <a:endParaRPr lang="fr-BE" altLang="nl-BE" sz="2400" dirty="0"/>
          </a:p>
          <a:p>
            <a:pPr marL="0" indent="0" eaLnBrk="1" hangingPunct="1">
              <a:lnSpc>
                <a:spcPct val="80000"/>
              </a:lnSpc>
              <a:buNone/>
              <a:defRPr/>
            </a:pPr>
            <a:r>
              <a:rPr lang="fr-BE" altLang="nl-BE" sz="2400" dirty="0"/>
              <a:t>2de </a:t>
            </a:r>
            <a:r>
              <a:rPr lang="fr-BE" altLang="nl-BE" sz="2400" dirty="0" err="1"/>
              <a:t>graad</a:t>
            </a:r>
            <a:r>
              <a:rPr lang="fr-BE" altLang="nl-BE" sz="2400" dirty="0"/>
              <a:t>: Laura Coppens + Charlotte Bekaert</a:t>
            </a:r>
          </a:p>
          <a:p>
            <a:pPr marL="0" indent="0" eaLnBrk="1" hangingPunct="1">
              <a:lnSpc>
                <a:spcPct val="80000"/>
              </a:lnSpc>
              <a:buNone/>
              <a:defRPr/>
            </a:pPr>
            <a:r>
              <a:rPr lang="fr-BE" altLang="nl-BE" sz="2400" dirty="0"/>
              <a:t>3de </a:t>
            </a:r>
            <a:r>
              <a:rPr lang="fr-BE" altLang="nl-BE" sz="2400" dirty="0" err="1"/>
              <a:t>graad</a:t>
            </a:r>
            <a:r>
              <a:rPr lang="fr-BE" altLang="nl-BE" sz="2400" dirty="0"/>
              <a:t>: Linsey De Medts</a:t>
            </a:r>
          </a:p>
          <a:p>
            <a:pPr marL="0" indent="0" eaLnBrk="1" hangingPunct="1">
              <a:lnSpc>
                <a:spcPct val="80000"/>
              </a:lnSpc>
              <a:buNone/>
              <a:defRPr/>
            </a:pPr>
            <a:endParaRPr lang="fr-BE" altLang="nl-BE" sz="2400" dirty="0"/>
          </a:p>
          <a:p>
            <a:pPr marL="0" indent="0" eaLnBrk="1" hangingPunct="1">
              <a:lnSpc>
                <a:spcPct val="80000"/>
              </a:lnSpc>
              <a:buFont typeface="Wingdings 2" panose="05020102010507070707" pitchFamily="82" charset="2"/>
              <a:buNone/>
              <a:defRPr/>
            </a:pPr>
            <a:r>
              <a:rPr lang="fr-BE" altLang="nl-BE" sz="2400" dirty="0" err="1"/>
              <a:t>Zorgcoördinatoren</a:t>
            </a:r>
            <a:r>
              <a:rPr lang="fr-BE" altLang="nl-BE" sz="2400" dirty="0"/>
              <a:t>: Veerle Schets en Ilse Heymans</a:t>
            </a:r>
          </a:p>
          <a:p>
            <a:pPr marL="0" indent="0" eaLnBrk="1" hangingPunct="1">
              <a:buFont typeface="Wingdings 2" panose="05020102010507070707" pitchFamily="82" charset="2"/>
              <a:buNone/>
              <a:defRPr/>
            </a:pPr>
            <a:endParaRPr lang="fr-BE" altLang="nl-BE" sz="2400" dirty="0"/>
          </a:p>
          <a:p>
            <a:pPr marL="0" indent="0" eaLnBrk="1" hangingPunct="1">
              <a:buFont typeface="Wingdings 2" panose="05020102010507070707" pitchFamily="82" charset="2"/>
              <a:buNone/>
              <a:defRPr/>
            </a:pPr>
            <a:r>
              <a:rPr lang="fr-BE" altLang="nl-BE" sz="2400" dirty="0"/>
              <a:t>ICT: Frank Van Overstraeten en Stefan Buysse</a:t>
            </a:r>
          </a:p>
          <a:p>
            <a:pPr marL="0" indent="0" eaLnBrk="1" hangingPunct="1">
              <a:buFont typeface="Wingdings 2" panose="05020102010507070707" pitchFamily="82" charset="2"/>
              <a:buNone/>
              <a:defRPr/>
            </a:pPr>
            <a:endParaRPr lang="fr-BE" altLang="nl-BE" sz="2400" dirty="0"/>
          </a:p>
          <a:p>
            <a:pPr marL="0" indent="0" eaLnBrk="1" hangingPunct="1">
              <a:buFont typeface="Wingdings 2" panose="05020102010507070707" pitchFamily="82" charset="2"/>
              <a:buNone/>
              <a:defRPr/>
            </a:pPr>
            <a:r>
              <a:rPr lang="fr-BE" altLang="nl-BE" sz="2400" dirty="0"/>
              <a:t>Preventie-adviseur: Isabel Van Reepingen</a:t>
            </a:r>
          </a:p>
          <a:p>
            <a:pPr eaLnBrk="1" hangingPunct="1">
              <a:buFont typeface="Wingdings 2" panose="05020102010507070707" pitchFamily="82" charset="2"/>
              <a:buChar char=""/>
              <a:defRPr/>
            </a:pPr>
            <a:endParaRPr lang="nl-NL" alt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50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50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507">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50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7"/>
          <p:cNvSpPr/>
          <p:nvPr/>
        </p:nvSpPr>
        <p:spPr>
          <a:xfrm>
            <a:off x="415105" y="601313"/>
            <a:ext cx="8229148" cy="96139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6000"/>
              <a:buFont typeface="Arial"/>
              <a:buNone/>
            </a:pPr>
            <a:r>
              <a:rPr lang="nl-NL" sz="4573" b="1" i="0" u="none" strike="noStrike" cap="none">
                <a:solidFill>
                  <a:srgbClr val="FFFFFF"/>
                </a:solidFill>
                <a:latin typeface="Arial"/>
                <a:ea typeface="Arial"/>
                <a:cs typeface="Arial"/>
                <a:sym typeface="Arial"/>
              </a:rPr>
              <a:t>Een vacature</a:t>
            </a:r>
            <a:endParaRPr sz="4573" b="0" i="0" u="none" strike="noStrike" cap="none">
              <a:solidFill>
                <a:schemeClr val="dk1"/>
              </a:solidFill>
              <a:latin typeface="Arial"/>
              <a:ea typeface="Arial"/>
              <a:cs typeface="Arial"/>
              <a:sym typeface="Arial"/>
            </a:endParaRPr>
          </a:p>
        </p:txBody>
      </p:sp>
      <p:sp>
        <p:nvSpPr>
          <p:cNvPr id="394" name="Google Shape;394;p17"/>
          <p:cNvSpPr txBox="1">
            <a:spLocks noGrp="1"/>
          </p:cNvSpPr>
          <p:nvPr>
            <p:ph type="title"/>
          </p:nvPr>
        </p:nvSpPr>
        <p:spPr>
          <a:xfrm>
            <a:off x="144238" y="456406"/>
            <a:ext cx="6767460" cy="1109551"/>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2400" dirty="0">
                <a:solidFill>
                  <a:schemeClr val="accent1"/>
                </a:solidFill>
                <a:latin typeface="Trebuchet MS"/>
              </a:rPr>
              <a:t>Bent u onze nieuwe Vanessa?</a:t>
            </a:r>
          </a:p>
          <a:p>
            <a:pPr marL="0" lvl="0" indent="0" algn="l" rtl="0">
              <a:lnSpc>
                <a:spcPct val="100000"/>
              </a:lnSpc>
              <a:spcBef>
                <a:spcPts val="0"/>
              </a:spcBef>
              <a:spcAft>
                <a:spcPts val="0"/>
              </a:spcAft>
              <a:buClr>
                <a:schemeClr val="accent1"/>
              </a:buClr>
              <a:buSzPts val="3500"/>
              <a:buFont typeface="Trebuchet MS"/>
              <a:buNone/>
            </a:pPr>
            <a:r>
              <a:rPr lang="nl-NL" sz="2400" dirty="0">
                <a:solidFill>
                  <a:schemeClr val="accent1"/>
                </a:solidFill>
                <a:latin typeface="Trebuchet MS"/>
              </a:rPr>
              <a:t>Bent u een enthousiaste ouder die zich samen met ons wil inzetten voor de kinderen en de school</a:t>
            </a:r>
            <a:endParaRPr sz="2400">
              <a:solidFill>
                <a:schemeClr val="accent1"/>
              </a:solidFill>
              <a:latin typeface="Trebuchet MS"/>
            </a:endParaRPr>
          </a:p>
        </p:txBody>
      </p:sp>
      <p:sp>
        <p:nvSpPr>
          <p:cNvPr id="395" name="Google Shape;395;p17"/>
          <p:cNvSpPr txBox="1">
            <a:spLocks noGrp="1"/>
          </p:cNvSpPr>
          <p:nvPr>
            <p:ph type="body" idx="1"/>
          </p:nvPr>
        </p:nvSpPr>
        <p:spPr>
          <a:xfrm>
            <a:off x="306767" y="2098029"/>
            <a:ext cx="6447420" cy="4180306"/>
          </a:xfrm>
          <a:prstGeom prst="rect">
            <a:avLst/>
          </a:prstGeom>
          <a:noFill/>
          <a:ln>
            <a:noFill/>
          </a:ln>
        </p:spPr>
        <p:txBody>
          <a:bodyPr spcFirstLastPara="1" wrap="square" lIns="68590" tIns="34828" rIns="69676" bIns="34828"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348432" lvl="0" indent="-291328" algn="l" rtl="0">
              <a:lnSpc>
                <a:spcPct val="80000"/>
              </a:lnSpc>
              <a:spcBef>
                <a:spcPts val="1824"/>
              </a:spcBef>
              <a:spcAft>
                <a:spcPts val="0"/>
              </a:spcAft>
              <a:buClr>
                <a:schemeClr val="dk1"/>
              </a:buClr>
              <a:buSzPts val="2420"/>
              <a:buFont typeface="Arial"/>
              <a:buChar char="●"/>
            </a:pPr>
            <a:r>
              <a:rPr lang="nl-NL" sz="1844" b="0" strike="noStrike">
                <a:solidFill>
                  <a:schemeClr val="dk1"/>
                </a:solidFill>
                <a:latin typeface="Arial"/>
                <a:ea typeface="Arial"/>
                <a:cs typeface="Arial"/>
                <a:sym typeface="Arial"/>
              </a:rPr>
              <a:t>Wij bied</a:t>
            </a:r>
            <a:r>
              <a:rPr lang="nl-NL" sz="1844">
                <a:solidFill>
                  <a:schemeClr val="dk1"/>
                </a:solidFill>
                <a:latin typeface="Arial"/>
                <a:ea typeface="Arial"/>
                <a:cs typeface="Arial"/>
                <a:sym typeface="Arial"/>
              </a:rPr>
              <a:t>en u:</a:t>
            </a:r>
            <a:endParaRPr sz="1844">
              <a:solidFill>
                <a:schemeClr val="dk1"/>
              </a:solidFill>
              <a:latin typeface="Arial"/>
              <a:ea typeface="Arial"/>
              <a:cs typeface="Arial"/>
              <a:sym typeface="Arial"/>
            </a:endParaRPr>
          </a:p>
          <a:p>
            <a:pPr marL="696864" lvl="1"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Betrokkenheid bij het reilen en zeilen van de school</a:t>
            </a:r>
            <a:endParaRPr sz="1795">
              <a:solidFill>
                <a:schemeClr val="dk1"/>
              </a:solidFill>
              <a:latin typeface="Arial"/>
              <a:ea typeface="Arial"/>
              <a:cs typeface="Arial"/>
              <a:sym typeface="Arial"/>
            </a:endParaRPr>
          </a:p>
          <a:p>
            <a:pPr marL="696864" lvl="1"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5 à 8 keer per jaar vergaderen</a:t>
            </a:r>
            <a:endParaRPr sz="1795">
              <a:solidFill>
                <a:schemeClr val="dk1"/>
              </a:solidFill>
              <a:latin typeface="Arial"/>
              <a:ea typeface="Arial"/>
              <a:cs typeface="Arial"/>
              <a:sym typeface="Arial"/>
            </a:endParaRPr>
          </a:p>
          <a:p>
            <a:pPr marL="1045296" lvl="2"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Inclusief gezellig napraatje</a:t>
            </a:r>
            <a:endParaRPr sz="1795">
              <a:solidFill>
                <a:schemeClr val="dk1"/>
              </a:solidFill>
              <a:latin typeface="Arial"/>
              <a:ea typeface="Arial"/>
              <a:cs typeface="Arial"/>
              <a:sym typeface="Arial"/>
            </a:endParaRPr>
          </a:p>
          <a:p>
            <a:pPr marL="1045296" lvl="2"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Minstens 1 BBQ</a:t>
            </a:r>
            <a:endParaRPr sz="1795">
              <a:solidFill>
                <a:schemeClr val="dk1"/>
              </a:solidFill>
              <a:latin typeface="Arial"/>
              <a:ea typeface="Arial"/>
              <a:cs typeface="Arial"/>
              <a:sym typeface="Arial"/>
            </a:endParaRPr>
          </a:p>
          <a:p>
            <a:pPr marL="696864" lvl="1"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Leuke babbels</a:t>
            </a:r>
            <a:endParaRPr sz="1795">
              <a:solidFill>
                <a:schemeClr val="dk1"/>
              </a:solidFill>
              <a:latin typeface="Arial"/>
              <a:ea typeface="Arial"/>
              <a:cs typeface="Arial"/>
              <a:sym typeface="Arial"/>
            </a:endParaRPr>
          </a:p>
          <a:p>
            <a:pPr marL="696864" lvl="1"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Een motiverende loopgroep</a:t>
            </a:r>
            <a:endParaRPr sz="1795">
              <a:solidFill>
                <a:schemeClr val="dk1"/>
              </a:solidFill>
              <a:latin typeface="Arial"/>
              <a:ea typeface="Arial"/>
              <a:cs typeface="Arial"/>
              <a:sym typeface="Arial"/>
            </a:endParaRPr>
          </a:p>
          <a:p>
            <a:pPr marL="696864" lvl="0" indent="0" algn="l" rtl="0">
              <a:lnSpc>
                <a:spcPct val="80000"/>
              </a:lnSpc>
              <a:spcBef>
                <a:spcPts val="1824"/>
              </a:spcBef>
              <a:spcAft>
                <a:spcPts val="0"/>
              </a:spcAft>
              <a:buNone/>
            </a:pPr>
            <a:endParaRPr sz="1795">
              <a:solidFill>
                <a:schemeClr val="dk1"/>
              </a:solidFill>
              <a:latin typeface="Arial"/>
              <a:ea typeface="Arial"/>
              <a:cs typeface="Arial"/>
              <a:sym typeface="Arial"/>
            </a:endParaRPr>
          </a:p>
          <a:p>
            <a:pPr marL="348432" lvl="0" indent="-288182" algn="l" rtl="0">
              <a:lnSpc>
                <a:spcPct val="80000"/>
              </a:lnSpc>
              <a:spcBef>
                <a:spcPts val="1824"/>
              </a:spcBef>
              <a:spcAft>
                <a:spcPts val="0"/>
              </a:spcAft>
              <a:buClr>
                <a:schemeClr val="dk1"/>
              </a:buClr>
              <a:buSzPts val="2355"/>
              <a:buFont typeface="Arial"/>
              <a:buChar char="●"/>
            </a:pPr>
            <a:r>
              <a:rPr lang="nl-NL" sz="1795">
                <a:solidFill>
                  <a:schemeClr val="dk1"/>
                </a:solidFill>
                <a:latin typeface="Arial"/>
                <a:ea typeface="Arial"/>
                <a:cs typeface="Arial"/>
                <a:sym typeface="Arial"/>
              </a:rPr>
              <a:t>Wel zin om te helpen, maar niet veel tijd doorheen het jaar? Tijdens onze evenementen is een extra paar handen altijd welkom!</a:t>
            </a:r>
            <a:endParaRPr sz="1796" b="0" strike="noStrike">
              <a:solidFill>
                <a:schemeClr val="dk1"/>
              </a:solidFill>
              <a:latin typeface="Arial"/>
              <a:ea typeface="Arial"/>
              <a:cs typeface="Arial"/>
              <a:sym typeface="Arial"/>
            </a:endParaRPr>
          </a:p>
          <a:p>
            <a:pPr marL="0" lvl="0" indent="0" algn="l" rtl="0">
              <a:lnSpc>
                <a:spcPct val="80000"/>
              </a:lnSpc>
              <a:spcBef>
                <a:spcPts val="1824"/>
              </a:spcBef>
              <a:spcAft>
                <a:spcPts val="0"/>
              </a:spcAft>
              <a:buSzPts val="2496"/>
              <a:buNone/>
            </a:pPr>
            <a:r>
              <a:rPr lang="nl-NL" sz="1844" b="0" strike="noStrike">
                <a:solidFill>
                  <a:schemeClr val="dk1"/>
                </a:solidFill>
                <a:latin typeface="Noto Sans Symbols"/>
                <a:ea typeface="Noto Sans Symbols"/>
                <a:cs typeface="Noto Sans Symbols"/>
                <a:sym typeface="Noto Sans Symbols"/>
              </a:rPr>
              <a:t>🡺</a:t>
            </a:r>
            <a:r>
              <a:rPr lang="nl-NL" sz="1844" b="0" strike="noStrike">
                <a:solidFill>
                  <a:schemeClr val="dk1"/>
                </a:solidFill>
                <a:latin typeface="Arial"/>
                <a:ea typeface="Arial"/>
                <a:cs typeface="Arial"/>
                <a:sym typeface="Arial"/>
              </a:rPr>
              <a:t> </a:t>
            </a:r>
            <a:r>
              <a:rPr lang="nl-NL" sz="1844">
                <a:solidFill>
                  <a:schemeClr val="dk1"/>
                </a:solidFill>
                <a:latin typeface="Arial"/>
                <a:ea typeface="Arial"/>
                <a:cs typeface="Arial"/>
                <a:sym typeface="Arial"/>
              </a:rPr>
              <a:t>Tw</a:t>
            </a:r>
            <a:r>
              <a:rPr lang="nl-NL" sz="1844" b="0" strike="noStrike">
                <a:solidFill>
                  <a:schemeClr val="dk1"/>
                </a:solidFill>
                <a:latin typeface="Arial"/>
                <a:ea typeface="Arial"/>
                <a:cs typeface="Arial"/>
                <a:sym typeface="Arial"/>
              </a:rPr>
              <a:t>ijfel je nog</a:t>
            </a:r>
            <a:r>
              <a:rPr lang="nl-NL" sz="1844">
                <a:solidFill>
                  <a:schemeClr val="dk1"/>
                </a:solidFill>
                <a:latin typeface="Arial"/>
                <a:ea typeface="Arial"/>
                <a:cs typeface="Arial"/>
                <a:sym typeface="Arial"/>
              </a:rPr>
              <a:t>?</a:t>
            </a:r>
            <a:r>
              <a:rPr lang="nl-NL" sz="1844" b="0" strike="noStrike">
                <a:solidFill>
                  <a:schemeClr val="dk1"/>
                </a:solidFill>
                <a:latin typeface="Arial"/>
                <a:ea typeface="Arial"/>
                <a:cs typeface="Arial"/>
                <a:sym typeface="Arial"/>
              </a:rPr>
              <a:t> </a:t>
            </a:r>
            <a:endParaRPr sz="1844">
              <a:solidFill>
                <a:schemeClr val="dk1"/>
              </a:solidFill>
              <a:latin typeface="Arial"/>
              <a:ea typeface="Arial"/>
              <a:cs typeface="Arial"/>
              <a:sym typeface="Arial"/>
            </a:endParaRPr>
          </a:p>
          <a:p>
            <a:pPr marL="342945" lvl="0" indent="0" algn="l" rtl="0">
              <a:lnSpc>
                <a:spcPct val="80000"/>
              </a:lnSpc>
              <a:spcBef>
                <a:spcPts val="1824"/>
              </a:spcBef>
              <a:spcAft>
                <a:spcPts val="0"/>
              </a:spcAft>
              <a:buSzPts val="2496"/>
              <a:buNone/>
            </a:pPr>
            <a:r>
              <a:rPr lang="nl-NL" sz="1844">
                <a:solidFill>
                  <a:schemeClr val="dk1"/>
                </a:solidFill>
                <a:latin typeface="Arial"/>
                <a:ea typeface="Arial"/>
                <a:cs typeface="Arial"/>
                <a:sym typeface="Arial"/>
              </a:rPr>
              <a:t>K</a:t>
            </a:r>
            <a:r>
              <a:rPr lang="nl-NL" sz="1844" b="0" strike="noStrike">
                <a:solidFill>
                  <a:schemeClr val="dk1"/>
                </a:solidFill>
                <a:latin typeface="Arial"/>
                <a:ea typeface="Arial"/>
                <a:cs typeface="Arial"/>
                <a:sym typeface="Arial"/>
              </a:rPr>
              <a:t>om </a:t>
            </a:r>
            <a:r>
              <a:rPr lang="nl-NL" sz="1844">
                <a:solidFill>
                  <a:schemeClr val="dk1"/>
                </a:solidFill>
                <a:latin typeface="Arial"/>
                <a:ea typeface="Arial"/>
                <a:cs typeface="Arial"/>
                <a:sym typeface="Arial"/>
              </a:rPr>
              <a:t>gerust even een babbeltje slaan, of, waarom g</a:t>
            </a:r>
            <a:r>
              <a:rPr lang="nl-NL" sz="1844" b="0" strike="noStrike">
                <a:solidFill>
                  <a:schemeClr val="dk1"/>
                </a:solidFill>
                <a:latin typeface="Arial"/>
                <a:ea typeface="Arial"/>
                <a:cs typeface="Arial"/>
                <a:sym typeface="Arial"/>
              </a:rPr>
              <a:t>een shift meedraaien, op de vriendendis</a:t>
            </a:r>
            <a:r>
              <a:rPr lang="nl-NL" sz="1844">
                <a:solidFill>
                  <a:schemeClr val="dk1"/>
                </a:solidFill>
                <a:latin typeface="Arial"/>
                <a:ea typeface="Arial"/>
                <a:cs typeface="Arial"/>
                <a:sym typeface="Arial"/>
              </a:rPr>
              <a:t>?</a:t>
            </a:r>
            <a:endParaRPr sz="1844" b="0" strike="noStrike">
              <a:solidFill>
                <a:schemeClr val="dk1"/>
              </a:solidFill>
              <a:latin typeface="Arial"/>
              <a:ea typeface="Arial"/>
              <a:cs typeface="Arial"/>
              <a:sym typeface="Arial"/>
            </a:endParaRPr>
          </a:p>
          <a:p>
            <a:pPr marL="257168" lvl="0" indent="-240057" algn="l" rtl="0">
              <a:lnSpc>
                <a:spcPct val="80000"/>
              </a:lnSpc>
              <a:spcBef>
                <a:spcPts val="1824"/>
              </a:spcBef>
              <a:spcAft>
                <a:spcPts val="0"/>
              </a:spcAft>
              <a:buSzPts val="460"/>
              <a:buNone/>
            </a:pPr>
            <a:endParaRPr sz="100">
              <a:solidFill>
                <a:schemeClr val="dk1"/>
              </a:solidFill>
            </a:endParaRPr>
          </a:p>
        </p:txBody>
      </p:sp>
    </p:spTree>
    <p:extLst>
      <p:ext uri="{BB962C8B-B14F-4D97-AF65-F5344CB8AC3E}">
        <p14:creationId xmlns:p14="http://schemas.microsoft.com/office/powerpoint/2010/main" val="2161552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2960ACD-86D8-A70F-0553-256FCED472E1}"/>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a:solidFill>
                  <a:srgbClr val="002060"/>
                </a:solidFill>
              </a:rPr>
              <a:t>Infano </a:t>
            </a:r>
            <a:endParaRPr lang="nl-NL" dirty="0">
              <a:solidFill>
                <a:srgbClr val="002060"/>
              </a:solidFill>
            </a:endParaRPr>
          </a:p>
        </p:txBody>
      </p:sp>
      <p:sp>
        <p:nvSpPr>
          <p:cNvPr id="47107" name="Rectangle 3">
            <a:extLst>
              <a:ext uri="{FF2B5EF4-FFF2-40B4-BE49-F238E27FC236}">
                <a16:creationId xmlns:a16="http://schemas.microsoft.com/office/drawing/2014/main" id="{19F4D9BA-EFA4-61BB-87C3-DB33B0F84F94}"/>
              </a:ext>
            </a:extLst>
          </p:cNvPr>
          <p:cNvSpPr>
            <a:spLocks noGrp="1" noChangeArrowheads="1"/>
          </p:cNvSpPr>
          <p:nvPr>
            <p:ph idx="1"/>
          </p:nvPr>
        </p:nvSpPr>
        <p:spPr/>
        <p:txBody>
          <a:bodyPr/>
          <a:lstStyle/>
          <a:p>
            <a:pPr eaLnBrk="1" hangingPunct="1">
              <a:buFont typeface="Wingdings" panose="05000000000000000000" pitchFamily="2" charset="2"/>
              <a:buNone/>
              <a:defRPr/>
            </a:pPr>
            <a:endParaRPr lang="fr-BE" altLang="nl-BE" dirty="0"/>
          </a:p>
          <a:p>
            <a:pPr marL="0" indent="0" eaLnBrk="1" hangingPunct="1">
              <a:buFont typeface="Wingdings 2" panose="05020102010507070707" pitchFamily="82" charset="2"/>
              <a:buNone/>
              <a:defRPr/>
            </a:pPr>
            <a:endParaRPr lang="fr-BE" altLang="nl-BE" dirty="0"/>
          </a:p>
          <a:p>
            <a:pPr marL="0" indent="0" eaLnBrk="1" hangingPunct="1">
              <a:buFont typeface="Wingdings 2" panose="05020102010507070707" pitchFamily="82" charset="2"/>
              <a:buNone/>
              <a:defRPr/>
            </a:pPr>
            <a:endParaRPr lang="fr-BE" altLang="nl-BE"/>
          </a:p>
          <a:p>
            <a:pPr marL="0" indent="0" eaLnBrk="1" hangingPunct="1">
              <a:buFont typeface="Wingdings 2" panose="05020102010507070707" pitchFamily="82" charset="2"/>
              <a:buNone/>
              <a:defRPr/>
            </a:pPr>
            <a:endParaRPr lang="fr-BE" altLang="nl-BE" dirty="0"/>
          </a:p>
          <a:p>
            <a:pPr marL="0" indent="0" eaLnBrk="1" hangingPunct="1">
              <a:buNone/>
              <a:defRPr/>
            </a:pPr>
            <a:endParaRPr lang="fr-BE" altLang="nl-BE" dirty="0"/>
          </a:p>
          <a:p>
            <a:pPr marL="0" indent="0">
              <a:buNone/>
              <a:defRPr/>
            </a:pPr>
            <a:r>
              <a:rPr lang="fr-BE" altLang="nl-BE" sz="2400" dirty="0"/>
              <a:t>   Heidi </a:t>
            </a:r>
            <a:r>
              <a:rPr lang="fr-BE" altLang="nl-BE" sz="2400" dirty="0" err="1"/>
              <a:t>Herremans</a:t>
            </a:r>
            <a:r>
              <a:rPr lang="fr-BE" altLang="nl-BE" sz="2400" dirty="0"/>
              <a:t>                       Lara </a:t>
            </a:r>
            <a:r>
              <a:rPr lang="fr-BE" altLang="nl-BE" sz="2400" dirty="0" err="1"/>
              <a:t>Torton</a:t>
            </a:r>
          </a:p>
          <a:p>
            <a:pPr marL="0" indent="0">
              <a:buNone/>
              <a:defRPr/>
            </a:pPr>
            <a:r>
              <a:rPr lang="fr-BE" altLang="nl-BE" sz="2400" dirty="0"/>
              <a:t>   </a:t>
            </a:r>
            <a:r>
              <a:rPr lang="fr-BE" altLang="nl-BE" sz="2400" dirty="0" err="1"/>
              <a:t>Regio</a:t>
            </a:r>
            <a:r>
              <a:rPr lang="fr-BE" altLang="nl-BE" sz="2400" dirty="0"/>
              <a:t> </a:t>
            </a:r>
            <a:r>
              <a:rPr lang="fr-BE" altLang="nl-BE" sz="2400" dirty="0" err="1"/>
              <a:t>coördinator</a:t>
            </a:r>
            <a:r>
              <a:rPr lang="fr-BE" altLang="nl-BE" sz="2400" dirty="0"/>
              <a:t>                     </a:t>
            </a:r>
            <a:r>
              <a:rPr lang="fr-BE" altLang="nl-BE" sz="2400" dirty="0" err="1"/>
              <a:t>Teamcoach</a:t>
            </a:r>
          </a:p>
          <a:p>
            <a:pPr marL="0" indent="0">
              <a:buFont typeface="Wingdings 2" panose="05020102010507070707" pitchFamily="18" charset="2"/>
              <a:buNone/>
              <a:defRPr/>
            </a:pPr>
            <a:endParaRPr lang="fr-BE" altLang="nl-BE" sz="2400" dirty="0"/>
          </a:p>
          <a:p>
            <a:pPr marL="0" indent="0">
              <a:buFont typeface="Wingdings 2" panose="05020102010507070707" pitchFamily="82" charset="2"/>
              <a:buNone/>
              <a:defRPr/>
            </a:pPr>
            <a:r>
              <a:rPr lang="fr-BE" altLang="nl-BE" dirty="0" err="1"/>
              <a:t>Voor</a:t>
            </a:r>
            <a:r>
              <a:rPr lang="fr-BE" altLang="nl-BE" dirty="0"/>
              <a:t> </a:t>
            </a:r>
            <a:r>
              <a:rPr lang="fr-BE" altLang="nl-BE" dirty="0" err="1"/>
              <a:t>alle</a:t>
            </a:r>
            <a:r>
              <a:rPr lang="fr-BE" altLang="nl-BE" dirty="0"/>
              <a:t> info </a:t>
            </a:r>
            <a:r>
              <a:rPr lang="fr-BE" altLang="nl-BE" dirty="0">
                <a:sym typeface="Wingdings" panose="05000000000000000000" pitchFamily="2" charset="2"/>
              </a:rPr>
              <a:t> </a:t>
            </a:r>
            <a:r>
              <a:rPr lang="fr-BE" altLang="nl-BE" dirty="0" err="1">
                <a:sym typeface="Wingdings" panose="05000000000000000000" pitchFamily="2" charset="2"/>
              </a:rPr>
              <a:t>infobrochure</a:t>
            </a:r>
            <a:r>
              <a:rPr lang="fr-BE" altLang="nl-BE" dirty="0">
                <a:sym typeface="Wingdings" panose="05000000000000000000" pitchFamily="2" charset="2"/>
              </a:rPr>
              <a:t> op onze website of </a:t>
            </a:r>
            <a:r>
              <a:rPr lang="fr-BE" altLang="nl-BE" dirty="0">
                <a:sym typeface="Wingdings" panose="05000000000000000000" pitchFamily="2" charset="2"/>
                <a:hlinkClick r:id="rId2"/>
              </a:rPr>
              <a:t>www.infano.be</a:t>
            </a:r>
            <a:r>
              <a:rPr lang="fr-BE" altLang="nl-BE" dirty="0">
                <a:sym typeface="Wingdings" panose="05000000000000000000" pitchFamily="2" charset="2"/>
              </a:rPr>
              <a:t> </a:t>
            </a:r>
            <a:endParaRPr lang="fr-BE" altLang="nl-BE" dirty="0"/>
          </a:p>
          <a:p>
            <a:pPr eaLnBrk="1" hangingPunct="1">
              <a:buFont typeface="Wingdings" panose="05000000000000000000" pitchFamily="2" charset="2"/>
              <a:buNone/>
              <a:defRPr/>
            </a:pPr>
            <a:endParaRPr lang="nl-NL" altLang="nl-BE" dirty="0"/>
          </a:p>
        </p:txBody>
      </p:sp>
      <p:pic>
        <p:nvPicPr>
          <p:cNvPr id="2" name="Afbeelding 1" descr="Afbeelding met Menselijk gezicht, persoon, kleding, Kin&#10;&#10;Automatisch gegenereerde beschrijving">
            <a:extLst>
              <a:ext uri="{FF2B5EF4-FFF2-40B4-BE49-F238E27FC236}">
                <a16:creationId xmlns:a16="http://schemas.microsoft.com/office/drawing/2014/main" id="{36FDCEE2-3891-2A0B-386F-3B6DB0FAD26A}"/>
              </a:ext>
            </a:extLst>
          </p:cNvPr>
          <p:cNvPicPr>
            <a:picLocks noChangeAspect="1"/>
          </p:cNvPicPr>
          <p:nvPr/>
        </p:nvPicPr>
        <p:blipFill>
          <a:blip r:embed="rId3"/>
          <a:stretch>
            <a:fillRect/>
          </a:stretch>
        </p:blipFill>
        <p:spPr>
          <a:xfrm>
            <a:off x="933450" y="1710690"/>
            <a:ext cx="2373630" cy="2362200"/>
          </a:xfrm>
          <a:prstGeom prst="rect">
            <a:avLst/>
          </a:prstGeom>
        </p:spPr>
      </p:pic>
      <p:pic>
        <p:nvPicPr>
          <p:cNvPr id="3" name="Afbeelding 2" descr="Afbeelding met persoon, Menselijk gezicht, kleding, peuter&#10;&#10;Automatisch gegenereerde beschrijving">
            <a:extLst>
              <a:ext uri="{FF2B5EF4-FFF2-40B4-BE49-F238E27FC236}">
                <a16:creationId xmlns:a16="http://schemas.microsoft.com/office/drawing/2014/main" id="{21CF8277-D448-97C2-EF2E-8BA21F864F45}"/>
              </a:ext>
            </a:extLst>
          </p:cNvPr>
          <p:cNvPicPr>
            <a:picLocks noChangeAspect="1"/>
          </p:cNvPicPr>
          <p:nvPr/>
        </p:nvPicPr>
        <p:blipFill>
          <a:blip r:embed="rId4"/>
          <a:stretch>
            <a:fillRect/>
          </a:stretch>
        </p:blipFill>
        <p:spPr>
          <a:xfrm>
            <a:off x="4707294" y="1645920"/>
            <a:ext cx="1889683" cy="242316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67433D6-333E-25F5-7FDE-7398AAF8F4FE}"/>
              </a:ext>
            </a:extLst>
          </p:cNvPr>
          <p:cNvSpPr>
            <a:spLocks noGrp="1" noChangeArrowheads="1"/>
          </p:cNvSpPr>
          <p:nvPr>
            <p:ph type="title"/>
          </p:nvPr>
        </p:nvSpPr>
        <p:spPr/>
        <p:txBody>
          <a:bodyPr/>
          <a:lstStyle/>
          <a:p>
            <a:pPr marL="54864" eaLnBrk="1" fontAlgn="auto" hangingPunct="1">
              <a:spcAft>
                <a:spcPts val="0"/>
              </a:spcAft>
              <a:defRPr/>
            </a:pPr>
            <a:r>
              <a:rPr lang="fr-BE" dirty="0">
                <a:solidFill>
                  <a:srgbClr val="002060"/>
                </a:solidFill>
              </a:rPr>
              <a:t>Bedankt voor jullie aandacht!</a:t>
            </a:r>
            <a:endParaRPr lang="nl-BE" dirty="0">
              <a:solidFill>
                <a:schemeClr val="tx2">
                  <a:tint val="100000"/>
                  <a:shade val="90000"/>
                  <a:satMod val="250000"/>
                  <a:alpha val="100000"/>
                </a:schemeClr>
              </a:solidFill>
            </a:endParaRPr>
          </a:p>
        </p:txBody>
      </p:sp>
      <p:sp>
        <p:nvSpPr>
          <p:cNvPr id="29699" name="Rectangle 3">
            <a:extLst>
              <a:ext uri="{FF2B5EF4-FFF2-40B4-BE49-F238E27FC236}">
                <a16:creationId xmlns:a16="http://schemas.microsoft.com/office/drawing/2014/main" id="{E38959F0-6F7A-5E7A-4AB9-5ACCBC05D031}"/>
              </a:ext>
            </a:extLst>
          </p:cNvPr>
          <p:cNvSpPr>
            <a:spLocks noGrp="1"/>
          </p:cNvSpPr>
          <p:nvPr>
            <p:ph idx="1"/>
          </p:nvPr>
        </p:nvSpPr>
        <p:spPr/>
        <p:txBody>
          <a:bodyPr/>
          <a:lstStyle/>
          <a:p>
            <a:pPr marL="0" indent="0" eaLnBrk="1" hangingPunct="1">
              <a:buFont typeface="Wingdings 2" panose="05020102010507070707" pitchFamily="18" charset="2"/>
              <a:buNone/>
              <a:defRPr/>
            </a:pPr>
            <a:r>
              <a:rPr lang="nl-NL" altLang="nl-BE" dirty="0"/>
              <a:t>Na de uiteenzetting in de klas zijn jullie terug welkom </a:t>
            </a:r>
            <a:r>
              <a:rPr lang="nl-NL" altLang="nl-BE"/>
              <a:t>in deze </a:t>
            </a:r>
            <a:r>
              <a:rPr lang="nl-NL" altLang="nl-BE" dirty="0"/>
              <a:t>zaal </a:t>
            </a:r>
            <a:r>
              <a:rPr lang="fr-BE" altLang="nl-BE" dirty="0"/>
              <a:t>om iets te drinken en na te praten.</a:t>
            </a:r>
          </a:p>
          <a:p>
            <a:pPr marL="0" indent="0" eaLnBrk="1" hangingPunct="1">
              <a:buFont typeface="Wingdings 2" panose="05020102010507070707" pitchFamily="18" charset="2"/>
              <a:buNone/>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nl-NL" altLang="nl-BE" dirty="0"/>
          </a:p>
        </p:txBody>
      </p:sp>
      <p:pic>
        <p:nvPicPr>
          <p:cNvPr id="44036" name="Picture 6" descr="Waarom klinken we? | WHOOwine">
            <a:extLst>
              <a:ext uri="{FF2B5EF4-FFF2-40B4-BE49-F238E27FC236}">
                <a16:creationId xmlns:a16="http://schemas.microsoft.com/office/drawing/2014/main" id="{867EB2AE-D53F-397F-6689-F76BC18A2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535363"/>
            <a:ext cx="38100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6C66567-F913-B086-21E4-9F955319B4D8}"/>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nl-NL" dirty="0">
                <a:solidFill>
                  <a:srgbClr val="002060"/>
                </a:solidFill>
              </a:rPr>
              <a:t>Website </a:t>
            </a:r>
          </a:p>
        </p:txBody>
      </p:sp>
      <p:sp>
        <p:nvSpPr>
          <p:cNvPr id="15363" name="Rectangle 3">
            <a:extLst>
              <a:ext uri="{FF2B5EF4-FFF2-40B4-BE49-F238E27FC236}">
                <a16:creationId xmlns:a16="http://schemas.microsoft.com/office/drawing/2014/main" id="{49FDFB55-2A74-7760-08CA-7C2A8DD9C710}"/>
              </a:ext>
            </a:extLst>
          </p:cNvPr>
          <p:cNvSpPr>
            <a:spLocks noGrp="1"/>
          </p:cNvSpPr>
          <p:nvPr>
            <p:ph idx="1"/>
          </p:nvPr>
        </p:nvSpPr>
        <p:spPr/>
        <p:txBody>
          <a:bodyPr/>
          <a:lstStyle/>
          <a:p>
            <a:pPr eaLnBrk="1" hangingPunct="1">
              <a:defRPr/>
            </a:pPr>
            <a:endParaRPr lang="nl-NL" altLang="nl-BE" dirty="0">
              <a:solidFill>
                <a:schemeClr val="accent3">
                  <a:lumMod val="20000"/>
                  <a:lumOff val="80000"/>
                </a:schemeClr>
              </a:solidFill>
            </a:endParaRPr>
          </a:p>
          <a:p>
            <a:pPr eaLnBrk="1" hangingPunct="1">
              <a:buFont typeface="Wingdings 3" panose="05040102010807070707" pitchFamily="18" charset="2"/>
              <a:buNone/>
              <a:defRPr/>
            </a:pPr>
            <a:r>
              <a:rPr lang="nl-BE" altLang="nl-BE" dirty="0">
                <a:solidFill>
                  <a:schemeClr val="accent3">
                    <a:lumMod val="20000"/>
                    <a:lumOff val="80000"/>
                  </a:schemeClr>
                </a:solidFill>
                <a:hlinkClick r:id="rId2"/>
              </a:rPr>
              <a:t>http://www.ambvlezenbeek.be/</a:t>
            </a:r>
            <a:endParaRPr lang="nl-BE" altLang="nl-BE" dirty="0">
              <a:solidFill>
                <a:schemeClr val="accent3">
                  <a:lumMod val="20000"/>
                  <a:lumOff val="80000"/>
                </a:schemeClr>
              </a:solidFill>
            </a:endParaRPr>
          </a:p>
          <a:p>
            <a:pPr eaLnBrk="1" hangingPunct="1">
              <a:buFont typeface="Wingdings 3" panose="05040102010807070707" pitchFamily="18" charset="2"/>
              <a:buNone/>
              <a:defRPr/>
            </a:pPr>
            <a:endParaRPr lang="nl-BE" altLang="nl-BE" dirty="0">
              <a:solidFill>
                <a:schemeClr val="accent3">
                  <a:lumMod val="20000"/>
                  <a:lumOff val="80000"/>
                </a:schemeClr>
              </a:solidFill>
            </a:endParaRPr>
          </a:p>
          <a:p>
            <a:pPr eaLnBrk="1" hangingPunct="1">
              <a:defRPr/>
            </a:pPr>
            <a:endParaRPr lang="nl-NL" altLang="nl-BE" dirty="0">
              <a:solidFill>
                <a:schemeClr val="accent3">
                  <a:lumMod val="20000"/>
                  <a:lumOff val="8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837A6-9EE1-588E-43E3-D7DE34560EA9}"/>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Katholieke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D14632B0-1816-EE69-0233-97BE605CD40C}"/>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marL="566737" indent="-457200">
              <a:buClr>
                <a:srgbClr val="002060"/>
              </a:buClr>
              <a:buFont typeface="Courier New" panose="02070309020205020404" pitchFamily="49" charset="0"/>
              <a:buChar char="o"/>
              <a:defRPr/>
            </a:pPr>
            <a:r>
              <a:rPr lang="nl-BE" altLang="nl-BE" dirty="0"/>
              <a:t>Animatiepunten in de kijker.</a:t>
            </a:r>
          </a:p>
          <a:p>
            <a:pPr marL="566737" indent="-457200">
              <a:buClr>
                <a:srgbClr val="002060"/>
              </a:buClr>
              <a:buFont typeface="Courier New" panose="02070309020205020404" pitchFamily="49" charset="0"/>
              <a:buChar char="o"/>
              <a:defRPr/>
            </a:pPr>
            <a:r>
              <a:rPr lang="nl-BE" altLang="nl-BE" dirty="0"/>
              <a:t>Vieringen op eigen school in </a:t>
            </a:r>
          </a:p>
          <a:p>
            <a:pPr marL="109537" indent="0">
              <a:buClr>
                <a:srgbClr val="002060"/>
              </a:buClr>
              <a:buFont typeface="Wingdings 2" panose="05020102010507070707" pitchFamily="82" charset="2"/>
              <a:buNone/>
              <a:defRPr/>
            </a:pPr>
            <a:r>
              <a:rPr lang="nl-BE" altLang="nl-BE" dirty="0"/>
              <a:t>     functie van het jaarthema </a:t>
            </a:r>
          </a:p>
          <a:p>
            <a:pPr marL="109220" indent="0">
              <a:buClr>
                <a:srgbClr val="002060"/>
              </a:buClr>
              <a:buNone/>
              <a:defRPr/>
            </a:pPr>
            <a:r>
              <a:rPr lang="nl-BE" altLang="nl-BE" dirty="0"/>
              <a:t>     ‘Als pelgrims onderweg’. </a:t>
            </a:r>
          </a:p>
          <a:p>
            <a:pPr marL="566737" indent="-457200">
              <a:buClr>
                <a:srgbClr val="002060"/>
              </a:buClr>
              <a:buFont typeface="Courier New" panose="02070309020205020404" pitchFamily="49" charset="0"/>
              <a:buChar char="o"/>
              <a:defRPr/>
            </a:pPr>
            <a:r>
              <a:rPr lang="nl-BE" altLang="nl-BE" dirty="0"/>
              <a:t>Van onthaalklas tot en met 6</a:t>
            </a:r>
            <a:r>
              <a:rPr lang="nl-BE" altLang="nl-BE" baseline="30000" dirty="0"/>
              <a:t>de</a:t>
            </a:r>
            <a:r>
              <a:rPr lang="nl-BE" altLang="nl-BE" dirty="0"/>
              <a:t> </a:t>
            </a:r>
          </a:p>
          <a:p>
            <a:pPr marL="109537" indent="0">
              <a:buClr>
                <a:srgbClr val="002060"/>
              </a:buClr>
              <a:buFont typeface="Wingdings 2" panose="05020102010507070707" pitchFamily="82" charset="2"/>
              <a:buNone/>
              <a:defRPr/>
            </a:pPr>
            <a:r>
              <a:rPr lang="nl-BE" altLang="nl-BE" dirty="0"/>
              <a:t>     leerjaar Godsdienst in de klas.</a:t>
            </a:r>
          </a:p>
          <a:p>
            <a:pPr marL="566737" indent="-457200">
              <a:buClr>
                <a:srgbClr val="002060"/>
              </a:buClr>
              <a:buFont typeface="Courier New" panose="02070309020205020404" pitchFamily="49" charset="0"/>
              <a:buChar char="o"/>
              <a:defRPr/>
            </a:pPr>
            <a:r>
              <a:rPr lang="nl-BE" altLang="nl-BE" dirty="0"/>
              <a:t>Kindervieringen op zondag.                   </a:t>
            </a:r>
            <a:r>
              <a:rPr lang="nl-BE" altLang="nl-BE" dirty="0">
                <a:sym typeface="Wingdings" panose="05000000000000000000" pitchFamily="2" charset="2"/>
              </a:rPr>
              <a:t> </a:t>
            </a:r>
            <a:r>
              <a:rPr lang="nl-BE" altLang="nl-BE" sz="1800" dirty="0"/>
              <a:t>Volgende kinderviering op zondag 15/9</a:t>
            </a:r>
          </a:p>
          <a:p>
            <a:pPr eaLnBrk="1" hangingPunct="1">
              <a:defRPr/>
            </a:pPr>
            <a:endParaRPr lang="nl-BE" dirty="0"/>
          </a:p>
          <a:p>
            <a:pPr marL="0" indent="0" eaLnBrk="1" hangingPunct="1">
              <a:buNone/>
              <a:defRPr/>
            </a:pPr>
            <a:endParaRPr lang="nl-BE" dirty="0"/>
          </a:p>
          <a:p>
            <a:pPr marL="0" indent="0" eaLnBrk="1" hangingPunct="1">
              <a:buFont typeface="Wingdings 2" panose="05020102010507070707" pitchFamily="82" charset="2"/>
              <a:buNone/>
              <a:defRPr/>
            </a:pPr>
            <a:endParaRPr lang="nl-BE" dirty="0"/>
          </a:p>
        </p:txBody>
      </p:sp>
      <p:pic>
        <p:nvPicPr>
          <p:cNvPr id="1026" name="Picture 2" descr="FOLDER ALS PELGRIMS ONDERWEG 2024-2025 start/sept/okt">
            <a:extLst>
              <a:ext uri="{FF2B5EF4-FFF2-40B4-BE49-F238E27FC236}">
                <a16:creationId xmlns:a16="http://schemas.microsoft.com/office/drawing/2014/main" id="{995CBC92-8B5B-3CB5-FC00-98A1B7FD9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2383831"/>
            <a:ext cx="1524000"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BE243-BDC7-F651-6E07-B91F17D93C9F}"/>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Nederlandstalige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68255241-F3DA-C5DA-7830-5F75A7370585}"/>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pic>
        <p:nvPicPr>
          <p:cNvPr id="22532" name="Content Placeholder 4">
            <a:extLst>
              <a:ext uri="{FF2B5EF4-FFF2-40B4-BE49-F238E27FC236}">
                <a16:creationId xmlns:a16="http://schemas.microsoft.com/office/drawing/2014/main" id="{3D419376-BC0A-D768-7EDA-F7608E7D6E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774825"/>
            <a:ext cx="8061325"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E2E2AAAB-E030-392D-803E-ABE396C51C66}"/>
              </a:ext>
            </a:extLst>
          </p:cNvPr>
          <p:cNvSpPr txBox="1"/>
          <p:nvPr/>
        </p:nvSpPr>
        <p:spPr>
          <a:xfrm>
            <a:off x="492125" y="4667250"/>
            <a:ext cx="8234363" cy="1385888"/>
          </a:xfrm>
          <a:prstGeom prst="rect">
            <a:avLst/>
          </a:prstGeom>
          <a:noFill/>
        </p:spPr>
        <p:txBody>
          <a:bodyPr>
            <a:spAutoFit/>
          </a:bodyPr>
          <a:lstStyle/>
          <a:p>
            <a:pPr>
              <a:defRPr/>
            </a:pPr>
            <a:r>
              <a:rPr lang="nl-BE" sz="2800" dirty="0">
                <a:latin typeface="+mj-lt"/>
                <a:ea typeface="Calibri" panose="020F0502020204030204" pitchFamily="34" charset="0"/>
                <a:cs typeface="Times New Roman" panose="02020603050405020304" pitchFamily="18" charset="0"/>
              </a:rPr>
              <a:t>Op onze school is Nederlands de voertaal. Alle gesprekken worden dan ook in het Nederlands gevoerd. Een tolk is altijd welkom. </a:t>
            </a:r>
            <a:endParaRPr lang="nl-BE" sz="2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BAF8B-D529-7BE8-F6A5-672EB56446AF}"/>
              </a:ext>
            </a:extLst>
          </p:cNvPr>
          <p:cNvSpPr>
            <a:spLocks noGrp="1"/>
          </p:cNvSpPr>
          <p:nvPr>
            <p:ph type="title"/>
          </p:nvPr>
        </p:nvSpPr>
        <p:spPr/>
        <p:txBody>
          <a:bodyPr/>
          <a:lstStyle/>
          <a:p>
            <a:pPr algn="ctr">
              <a:defRPr/>
            </a:pPr>
            <a:r>
              <a:rPr lang="nl-BE" dirty="0">
                <a:solidFill>
                  <a:srgbClr val="002060"/>
                </a:solidFill>
              </a:rPr>
              <a:t>Eten en drinken</a:t>
            </a:r>
          </a:p>
        </p:txBody>
      </p:sp>
      <p:sp>
        <p:nvSpPr>
          <p:cNvPr id="3" name="Tijdelijke aanduiding voor inhoud 2">
            <a:extLst>
              <a:ext uri="{FF2B5EF4-FFF2-40B4-BE49-F238E27FC236}">
                <a16:creationId xmlns:a16="http://schemas.microsoft.com/office/drawing/2014/main" id="{9023B509-4F84-5F1D-E29C-F0BE49F89AFA}"/>
              </a:ext>
            </a:extLst>
          </p:cNvPr>
          <p:cNvSpPr>
            <a:spLocks noGrp="1"/>
          </p:cNvSpPr>
          <p:nvPr>
            <p:ph idx="1"/>
          </p:nvPr>
        </p:nvSpPr>
        <p:spPr/>
        <p:txBody>
          <a:bodyPr/>
          <a:lstStyle/>
          <a:p>
            <a:pPr marL="566737" indent="-457200">
              <a:buClr>
                <a:srgbClr val="002060"/>
              </a:buClr>
              <a:buFont typeface="Courier New" panose="02070309020205020404" pitchFamily="49" charset="0"/>
              <a:buChar char="o"/>
              <a:defRPr/>
            </a:pPr>
            <a:r>
              <a:rPr lang="nl-BE" dirty="0"/>
              <a:t>Tussendoortje in de voormiddag: enkel fruit of groenten.</a:t>
            </a:r>
          </a:p>
          <a:p>
            <a:pPr marL="457200" lvl="1" indent="0">
              <a:buClr>
                <a:srgbClr val="002060"/>
              </a:buClr>
              <a:buFontTx/>
              <a:buNone/>
              <a:defRPr/>
            </a:pPr>
            <a:r>
              <a:rPr lang="nl-BE" dirty="0"/>
              <a:t>   =&gt; hapklaar</a:t>
            </a:r>
          </a:p>
          <a:p>
            <a:pPr marL="457200" lvl="1" indent="0">
              <a:buClr>
                <a:srgbClr val="002060"/>
              </a:buClr>
              <a:buFontTx/>
              <a:buNone/>
              <a:defRPr/>
            </a:pPr>
            <a:endParaRPr lang="nl-BE" dirty="0"/>
          </a:p>
          <a:p>
            <a:pPr marL="566737" indent="-457200">
              <a:buClr>
                <a:srgbClr val="002060"/>
              </a:buClr>
              <a:buFont typeface="Courier New" panose="02070309020205020404" pitchFamily="49" charset="0"/>
              <a:buChar char="o"/>
              <a:defRPr/>
            </a:pPr>
            <a:r>
              <a:rPr lang="nl-BE" dirty="0"/>
              <a:t>In de namiddag kan en mag er een koek gegeten worden.</a:t>
            </a:r>
          </a:p>
          <a:p>
            <a:pPr marL="109537" indent="0">
              <a:buClr>
                <a:srgbClr val="002060"/>
              </a:buClr>
              <a:buFont typeface="Wingdings 2" panose="05020102010507070707" pitchFamily="82" charset="2"/>
              <a:buNone/>
              <a:defRPr/>
            </a:pPr>
            <a:endParaRPr lang="nl-BE" dirty="0"/>
          </a:p>
          <a:p>
            <a:pPr marL="566737" indent="-457200">
              <a:buClr>
                <a:srgbClr val="002060"/>
              </a:buClr>
              <a:buFont typeface="Courier New" panose="02070309020205020404" pitchFamily="49" charset="0"/>
              <a:buChar char="o"/>
              <a:defRPr/>
            </a:pPr>
            <a:r>
              <a:rPr lang="nl-BE" dirty="0"/>
              <a:t>Enkel water is toegestaan. Kruiken of flesjes kunnen opnieuw gevuld worden.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40ACE-F235-B66D-DE1B-4643C951E9D0}"/>
              </a:ext>
            </a:extLst>
          </p:cNvPr>
          <p:cNvSpPr>
            <a:spLocks noGrp="1"/>
          </p:cNvSpPr>
          <p:nvPr>
            <p:ph type="title"/>
          </p:nvPr>
        </p:nvSpPr>
        <p:spPr/>
        <p:txBody>
          <a:bodyPr/>
          <a:lstStyle/>
          <a:p>
            <a:pPr algn="ctr">
              <a:defRPr/>
            </a:pPr>
            <a:r>
              <a:rPr lang="nl-BE" dirty="0">
                <a:solidFill>
                  <a:srgbClr val="002060"/>
                </a:solidFill>
              </a:rPr>
              <a:t>Zwemmen</a:t>
            </a:r>
            <a:endParaRPr lang="nl-BE" dirty="0"/>
          </a:p>
        </p:txBody>
      </p:sp>
      <p:sp>
        <p:nvSpPr>
          <p:cNvPr id="3" name="Tijdelijke aanduiding voor inhoud 2">
            <a:extLst>
              <a:ext uri="{FF2B5EF4-FFF2-40B4-BE49-F238E27FC236}">
                <a16:creationId xmlns:a16="http://schemas.microsoft.com/office/drawing/2014/main" id="{9ADD3AFF-AB9C-813B-734B-6057F264857F}"/>
              </a:ext>
            </a:extLst>
          </p:cNvPr>
          <p:cNvSpPr>
            <a:spLocks noGrp="1"/>
          </p:cNvSpPr>
          <p:nvPr>
            <p:ph idx="1"/>
          </p:nvPr>
        </p:nvSpPr>
        <p:spPr/>
        <p:txBody>
          <a:bodyPr/>
          <a:lstStyle/>
          <a:p>
            <a:pPr marL="109537" indent="0">
              <a:buClr>
                <a:srgbClr val="002060"/>
              </a:buClr>
              <a:buFont typeface="Wingdings 2" panose="05020102010507070707" pitchFamily="18" charset="2"/>
              <a:buNone/>
              <a:defRPr/>
            </a:pPr>
            <a:r>
              <a:rPr lang="nl-BE" dirty="0"/>
              <a:t>De lagere schoolkinderen zullen gedurende het schooljaar op donderdagnamiddag gaan zwemmen. </a:t>
            </a:r>
          </a:p>
          <a:p>
            <a:pPr marL="109537" indent="0">
              <a:buClr>
                <a:srgbClr val="002060"/>
              </a:buClr>
              <a:buFont typeface="Wingdings 2" panose="05020102010507070707" pitchFamily="18" charset="2"/>
              <a:buNone/>
              <a:defRPr/>
            </a:pPr>
            <a:r>
              <a:rPr lang="nl-BE" dirty="0">
                <a:sym typeface="Wingdings" panose="05000000000000000000" pitchFamily="2" charset="2"/>
              </a:rPr>
              <a:t> </a:t>
            </a:r>
            <a:r>
              <a:rPr lang="nl-BE" dirty="0"/>
              <a:t>zie </a:t>
            </a:r>
            <a:r>
              <a:rPr lang="nl-BE" dirty="0" err="1"/>
              <a:t>klasjuf</a:t>
            </a:r>
            <a:r>
              <a:rPr lang="nl-BE" dirty="0"/>
              <a:t> voor concrete data.</a:t>
            </a:r>
          </a:p>
          <a:p>
            <a:pPr marL="109537" indent="0">
              <a:buClr>
                <a:srgbClr val="002060"/>
              </a:buClr>
              <a:buFont typeface="Wingdings 2" panose="05020102010507070707" pitchFamily="18" charset="2"/>
              <a:buNone/>
              <a:defRPr/>
            </a:pPr>
            <a:r>
              <a:rPr lang="nl-BE" dirty="0">
                <a:sym typeface="Wingdings" panose="05000000000000000000" pitchFamily="2" charset="2"/>
              </a:rPr>
              <a:t> Toegang zwembad is gratis. Busvervoer wordt verrekend met de factuur. Behalve voor het 6</a:t>
            </a:r>
            <a:r>
              <a:rPr lang="nl-BE" baseline="30000" dirty="0">
                <a:sym typeface="Wingdings" panose="05000000000000000000" pitchFamily="2" charset="2"/>
              </a:rPr>
              <a:t>de</a:t>
            </a:r>
            <a:r>
              <a:rPr lang="nl-BE" dirty="0">
                <a:sym typeface="Wingdings" panose="05000000000000000000" pitchFamily="2" charset="2"/>
              </a:rPr>
              <a:t> leerjaar, dit wordt gesponsord door de ouderraad. </a:t>
            </a:r>
            <a:endParaRPr lang="nl-BE" dirty="0"/>
          </a:p>
          <a:p>
            <a:pPr>
              <a:defRPr/>
            </a:pPr>
            <a:endParaRPr 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ieterij">
  <a:themeElements>
    <a:clrScheme name="Gieterij">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Gieterij">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ieterij">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1_Facet">
  <a:themeElements>
    <a:clrScheme name="Facet">
      <a:dk1>
        <a:srgbClr val="000000"/>
      </a:dk1>
      <a:lt1>
        <a:srgbClr val="FFFFFF"/>
      </a:lt1>
      <a:dk2>
        <a:srgbClr val="2C3C43"/>
      </a:dk2>
      <a:lt2>
        <a:srgbClr val="EBEBEB"/>
      </a:lt2>
      <a:accent1>
        <a:srgbClr val="5C6BB1"/>
      </a:accent1>
      <a:accent2>
        <a:srgbClr val="A01A14"/>
      </a:accent2>
      <a:accent3>
        <a:srgbClr val="6986EE"/>
      </a:accent3>
      <a:accent4>
        <a:srgbClr val="AEB7E6"/>
      </a:accent4>
      <a:accent5>
        <a:srgbClr val="C42F1A"/>
      </a:accent5>
      <a:accent6>
        <a:srgbClr val="556291"/>
      </a:accent6>
      <a:hlink>
        <a:srgbClr val="653CCA"/>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F2DFF7767D3347BE4CD9A1F99E6715" ma:contentTypeVersion="8" ma:contentTypeDescription="Een nieuw document maken." ma:contentTypeScope="" ma:versionID="de53fddfa1c8f5dbfdd61e6bb84cabbd">
  <xsd:schema xmlns:xsd="http://www.w3.org/2001/XMLSchema" xmlns:xs="http://www.w3.org/2001/XMLSchema" xmlns:p="http://schemas.microsoft.com/office/2006/metadata/properties" xmlns:ns2="8f4ae3d4-c2d1-4de2-9dab-1b9cf3cea1df" xmlns:ns3="9116cb9e-e5f3-4063-bcec-ddbc5452f296" targetNamespace="http://schemas.microsoft.com/office/2006/metadata/properties" ma:root="true" ma:fieldsID="cf16b4121aef860b6f6ce414debd6af3" ns2:_="" ns3:_="">
    <xsd:import namespace="8f4ae3d4-c2d1-4de2-9dab-1b9cf3cea1df"/>
    <xsd:import namespace="9116cb9e-e5f3-4063-bcec-ddbc5452f29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ae3d4-c2d1-4de2-9dab-1b9cf3cea1d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16cb9e-e5f3-4063-bcec-ddbc5452f29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E0E78E-66C3-4BD0-A3E0-1D4925874DF3}">
  <ds:schemaRefs>
    <ds:schemaRef ds:uri="http://schemas.microsoft.com/sharepoint/v3/contenttype/forms"/>
  </ds:schemaRefs>
</ds:datastoreItem>
</file>

<file path=customXml/itemProps2.xml><?xml version="1.0" encoding="utf-8"?>
<ds:datastoreItem xmlns:ds="http://schemas.openxmlformats.org/officeDocument/2006/customXml" ds:itemID="{BE874089-9483-4B23-BE7C-77CFD369B2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ae3d4-c2d1-4de2-9dab-1b9cf3cea1df"/>
    <ds:schemaRef ds:uri="9116cb9e-e5f3-4063-bcec-ddbc5452f2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F77573-1619-4E03-A386-FF65480F56B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Aspect</Template>
  <TotalTime>8523</TotalTime>
  <Words>1425</Words>
  <Application>Microsoft Office PowerPoint</Application>
  <PresentationFormat>Diavoorstelling (4:3)</PresentationFormat>
  <Paragraphs>252</Paragraphs>
  <Slides>42</Slides>
  <Notes>17</Notes>
  <HiddenSlides>0</HiddenSlides>
  <MMClips>0</MMClips>
  <ScaleCrop>false</ScaleCrop>
  <HeadingPairs>
    <vt:vector size="4" baseType="variant">
      <vt:variant>
        <vt:lpstr>Thema</vt:lpstr>
      </vt:variant>
      <vt:variant>
        <vt:i4>2</vt:i4>
      </vt:variant>
      <vt:variant>
        <vt:lpstr>Diatitels</vt:lpstr>
      </vt:variant>
      <vt:variant>
        <vt:i4>42</vt:i4>
      </vt:variant>
    </vt:vector>
  </HeadingPairs>
  <TitlesOfParts>
    <vt:vector size="44" baseType="lpstr">
      <vt:lpstr>Gieterij</vt:lpstr>
      <vt:lpstr>1_Facet</vt:lpstr>
      <vt:lpstr>WELKOM</vt:lpstr>
      <vt:lpstr>PowerPoint-presentatie</vt:lpstr>
      <vt:lpstr>Klasleerkrachten</vt:lpstr>
      <vt:lpstr>Leerkrachten</vt:lpstr>
      <vt:lpstr>Website </vt:lpstr>
      <vt:lpstr>  Katholieke school  </vt:lpstr>
      <vt:lpstr>  Nederlandstalige school  </vt:lpstr>
      <vt:lpstr>Eten en drinken</vt:lpstr>
      <vt:lpstr>Zwemmen</vt:lpstr>
      <vt:lpstr>   Veiligheid</vt:lpstr>
      <vt:lpstr>Tijdig op school</vt:lpstr>
      <vt:lpstr>  MOS school  </vt:lpstr>
      <vt:lpstr>Gevisualiseerde afspraken op de speelplaats </vt:lpstr>
      <vt:lpstr>Gevisualiseerde afspraken op de speelplaats </vt:lpstr>
      <vt:lpstr>Belangrijke data </vt:lpstr>
      <vt:lpstr>   Oudercontacten: </vt:lpstr>
      <vt:lpstr>Enkele aandachtspunten</vt:lpstr>
      <vt:lpstr>Schoolreglement</vt:lpstr>
      <vt:lpstr> Schoolreglement</vt:lpstr>
      <vt:lpstr>PowerPoint-presentatie</vt:lpstr>
      <vt:lpstr>Enkele wijzigingen/nieuwigheden</vt:lpstr>
      <vt:lpstr>PowerPoint-presentatie</vt:lpstr>
      <vt:lpstr>PowerPoint-presentatie</vt:lpstr>
      <vt:lpstr>PowerPoint-presentatie</vt:lpstr>
      <vt:lpstr>PowerPoint-presentatie</vt:lpstr>
      <vt:lpstr>Wat doen wij?</vt:lpstr>
      <vt:lpstr>Steun aan de school: Schooljaar 2023-2024</vt:lpstr>
      <vt:lpstr>Aankopen didactisch materiaal in 2023-2024</vt:lpstr>
      <vt:lpstr>Afscheidsfoto 6de jaars</vt:lpstr>
      <vt:lpstr>Activiteiten</vt:lpstr>
      <vt:lpstr>Wij verzachten het wachten op een plekje tijdens de vriendendis</vt:lpstr>
      <vt:lpstr>Wij zorgen ieder jaar voor een Italiaanse toets</vt:lpstr>
      <vt:lpstr>Ook op het schoolfeest steken we de handen uit de mouwen!</vt:lpstr>
      <vt:lpstr>Parents on the run,…</vt:lpstr>
      <vt:lpstr>De ouderraad is ook een bende vrienden.</vt:lpstr>
      <vt:lpstr>Ons contacteren?</vt:lpstr>
      <vt:lpstr>Meer info?</vt:lpstr>
      <vt:lpstr>Wie zijn wij?</vt:lpstr>
      <vt:lpstr>Nog even dit,… team schooljaar 2024 - 2025</vt:lpstr>
      <vt:lpstr>Bent u onze nieuwe Vanessa? Bent u een enthousiaste ouder die zich samen met ons wil inzetten voor de kinderen en de school</vt:lpstr>
      <vt:lpstr>Infano </vt:lpstr>
      <vt:lpstr>Bedankt voor jullie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Oudercontact</dc:title>
  <dc:creator>viviane</dc:creator>
  <cp:lastModifiedBy>Nick Walravens</cp:lastModifiedBy>
  <cp:revision>542</cp:revision>
  <dcterms:created xsi:type="dcterms:W3CDTF">2009-09-07T09:33:02Z</dcterms:created>
  <dcterms:modified xsi:type="dcterms:W3CDTF">2024-09-10T10:52:51Z</dcterms:modified>
</cp:coreProperties>
</file>